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5" r:id="rId2"/>
    <p:sldId id="282" r:id="rId3"/>
    <p:sldId id="288" r:id="rId4"/>
    <p:sldId id="283" r:id="rId5"/>
    <p:sldId id="284" r:id="rId6"/>
    <p:sldId id="285" r:id="rId7"/>
    <p:sldId id="286" r:id="rId8"/>
    <p:sldId id="287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E79648-A0E8-488F-B019-1AE36D33AF3D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2FE15A6-8AA8-4FDA-B383-A0EE23DAC887}">
      <dgm:prSet phldrT="[Texte]"/>
      <dgm:spPr/>
      <dgm:t>
        <a:bodyPr/>
        <a:lstStyle/>
        <a:p>
          <a:r>
            <a:rPr lang="fr-FR" dirty="0" smtClean="0"/>
            <a:t>Emoticône 1</a:t>
          </a:r>
          <a:endParaRPr lang="fr-FR" dirty="0"/>
        </a:p>
      </dgm:t>
    </dgm:pt>
    <dgm:pt modelId="{7BA9E9F3-7116-478A-A3C1-DDCDBADDEC8C}" type="parTrans" cxnId="{8B6E65C8-428F-468F-91E0-591B34844B08}">
      <dgm:prSet/>
      <dgm:spPr/>
      <dgm:t>
        <a:bodyPr/>
        <a:lstStyle/>
        <a:p>
          <a:endParaRPr lang="fr-FR"/>
        </a:p>
      </dgm:t>
    </dgm:pt>
    <dgm:pt modelId="{59A1F87D-EC67-45CE-9A85-AAB493B63B57}" type="sibTrans" cxnId="{8B6E65C8-428F-468F-91E0-591B34844B08}">
      <dgm:prSet/>
      <dgm:spPr/>
      <dgm:t>
        <a:bodyPr/>
        <a:lstStyle/>
        <a:p>
          <a:endParaRPr lang="fr-FR"/>
        </a:p>
      </dgm:t>
    </dgm:pt>
    <dgm:pt modelId="{61F9C5CE-1464-43CD-9F06-1A6B0D2628D6}">
      <dgm:prSet phldrT="[Texte]"/>
      <dgm:spPr/>
      <dgm:t>
        <a:bodyPr/>
        <a:lstStyle/>
        <a:p>
          <a:r>
            <a:rPr lang="fr-FR" b="1" i="1" dirty="0" smtClean="0">
              <a:ln w="50800"/>
              <a:solidFill>
                <a:schemeClr val="tx2"/>
              </a:solidFill>
              <a:latin typeface="+mj-lt"/>
              <a:ea typeface="Tahoma" pitchFamily="34" charset="0"/>
              <a:cs typeface="Tahoma" pitchFamily="34" charset="0"/>
            </a:rPr>
            <a:t>Innovation</a:t>
          </a:r>
          <a:endParaRPr lang="fr-FR" dirty="0"/>
        </a:p>
      </dgm:t>
    </dgm:pt>
    <dgm:pt modelId="{CACC9548-83D8-4CB7-A20A-09D1F5D06C44}" type="parTrans" cxnId="{B4DC7C0E-4530-4CAD-9219-C52DAA67B95B}">
      <dgm:prSet/>
      <dgm:spPr/>
      <dgm:t>
        <a:bodyPr/>
        <a:lstStyle/>
        <a:p>
          <a:endParaRPr lang="fr-FR"/>
        </a:p>
      </dgm:t>
    </dgm:pt>
    <dgm:pt modelId="{462065E2-32E2-431B-8F3A-D7E0DA951B6B}" type="sibTrans" cxnId="{B4DC7C0E-4530-4CAD-9219-C52DAA67B95B}">
      <dgm:prSet/>
      <dgm:spPr/>
      <dgm:t>
        <a:bodyPr/>
        <a:lstStyle/>
        <a:p>
          <a:endParaRPr lang="fr-FR"/>
        </a:p>
      </dgm:t>
    </dgm:pt>
    <dgm:pt modelId="{AAF2F1FE-9514-4EF0-9E26-5C1C23E99003}">
      <dgm:prSet phldrT="[Texte]"/>
      <dgm:spPr/>
      <dgm:t>
        <a:bodyPr/>
        <a:lstStyle/>
        <a:p>
          <a:r>
            <a:rPr lang="fr-FR" dirty="0" smtClean="0"/>
            <a:t>Emoticône 2</a:t>
          </a:r>
          <a:endParaRPr lang="fr-FR" dirty="0"/>
        </a:p>
      </dgm:t>
    </dgm:pt>
    <dgm:pt modelId="{972CE364-71DB-4A08-9C0D-E4C20077E690}" type="parTrans" cxnId="{5AFCF3FD-0E0B-4CAE-B4AA-AD2E195C412C}">
      <dgm:prSet/>
      <dgm:spPr/>
      <dgm:t>
        <a:bodyPr/>
        <a:lstStyle/>
        <a:p>
          <a:endParaRPr lang="fr-FR"/>
        </a:p>
      </dgm:t>
    </dgm:pt>
    <dgm:pt modelId="{D5BA57B7-A55F-4AED-A206-8DC0A7580E04}" type="sibTrans" cxnId="{5AFCF3FD-0E0B-4CAE-B4AA-AD2E195C412C}">
      <dgm:prSet/>
      <dgm:spPr/>
      <dgm:t>
        <a:bodyPr/>
        <a:lstStyle/>
        <a:p>
          <a:endParaRPr lang="fr-FR"/>
        </a:p>
      </dgm:t>
    </dgm:pt>
    <dgm:pt modelId="{521CB321-9076-44AF-AA83-FC3345407064}">
      <dgm:prSet phldrT="[Texte]"/>
      <dgm:spPr/>
      <dgm:t>
        <a:bodyPr/>
        <a:lstStyle/>
        <a:p>
          <a:r>
            <a:rPr lang="fr-FR" b="1" i="1" dirty="0" smtClean="0">
              <a:ln w="50800"/>
              <a:solidFill>
                <a:schemeClr val="tx2"/>
              </a:solidFill>
              <a:latin typeface="+mj-lt"/>
              <a:ea typeface="Tahoma" pitchFamily="34" charset="0"/>
              <a:cs typeface="Tahoma" pitchFamily="34" charset="0"/>
            </a:rPr>
            <a:t>Excellence</a:t>
          </a:r>
          <a:endParaRPr lang="fr-FR" dirty="0"/>
        </a:p>
      </dgm:t>
    </dgm:pt>
    <dgm:pt modelId="{6842BD5E-983C-4EFE-BA73-E5EAF2008112}" type="parTrans" cxnId="{DD31DC09-EA59-41BE-85F6-D31499871695}">
      <dgm:prSet/>
      <dgm:spPr/>
      <dgm:t>
        <a:bodyPr/>
        <a:lstStyle/>
        <a:p>
          <a:endParaRPr lang="fr-FR"/>
        </a:p>
      </dgm:t>
    </dgm:pt>
    <dgm:pt modelId="{1781A54E-3475-4126-B781-A20566B8D548}" type="sibTrans" cxnId="{DD31DC09-EA59-41BE-85F6-D31499871695}">
      <dgm:prSet/>
      <dgm:spPr/>
      <dgm:t>
        <a:bodyPr/>
        <a:lstStyle/>
        <a:p>
          <a:endParaRPr lang="fr-FR"/>
        </a:p>
      </dgm:t>
    </dgm:pt>
    <dgm:pt modelId="{312547B2-F61F-43BC-B244-16B407D2253E}">
      <dgm:prSet phldrT="[Texte]"/>
      <dgm:spPr/>
      <dgm:t>
        <a:bodyPr/>
        <a:lstStyle/>
        <a:p>
          <a:r>
            <a:rPr lang="fr-FR" dirty="0" smtClean="0"/>
            <a:t>Emoticône 4</a:t>
          </a:r>
          <a:endParaRPr lang="fr-FR" dirty="0"/>
        </a:p>
      </dgm:t>
    </dgm:pt>
    <dgm:pt modelId="{6604AC19-EDB8-47AF-9091-32B526099063}" type="parTrans" cxnId="{1A5E66E1-E6B7-45AF-B004-91C6344CE268}">
      <dgm:prSet/>
      <dgm:spPr/>
      <dgm:t>
        <a:bodyPr/>
        <a:lstStyle/>
        <a:p>
          <a:endParaRPr lang="fr-FR"/>
        </a:p>
      </dgm:t>
    </dgm:pt>
    <dgm:pt modelId="{F6C3BDBE-F721-4120-8235-3236841B2182}" type="sibTrans" cxnId="{1A5E66E1-E6B7-45AF-B004-91C6344CE268}">
      <dgm:prSet/>
      <dgm:spPr/>
      <dgm:t>
        <a:bodyPr/>
        <a:lstStyle/>
        <a:p>
          <a:endParaRPr lang="fr-FR"/>
        </a:p>
      </dgm:t>
    </dgm:pt>
    <dgm:pt modelId="{C5676961-2EED-477A-8ADA-C1E16B677EFF}">
      <dgm:prSet phldrT="[Texte]"/>
      <dgm:spPr/>
      <dgm:t>
        <a:bodyPr/>
        <a:lstStyle/>
        <a:p>
          <a:r>
            <a:rPr lang="fr-FR" b="1" i="1" dirty="0" smtClean="0">
              <a:ln w="50800"/>
              <a:solidFill>
                <a:schemeClr val="tx2"/>
              </a:solidFill>
              <a:latin typeface="+mj-lt"/>
              <a:ea typeface="Tahoma" pitchFamily="34" charset="0"/>
              <a:cs typeface="Tahoma" pitchFamily="34" charset="0"/>
            </a:rPr>
            <a:t>Engagement</a:t>
          </a:r>
          <a:endParaRPr lang="fr-FR" dirty="0"/>
        </a:p>
      </dgm:t>
    </dgm:pt>
    <dgm:pt modelId="{FFDCC448-D7C8-4291-A7B3-4922C9DFF9D2}" type="parTrans" cxnId="{78F619AC-A8C8-4D80-B3AE-728B13A1C9A8}">
      <dgm:prSet/>
      <dgm:spPr/>
      <dgm:t>
        <a:bodyPr/>
        <a:lstStyle/>
        <a:p>
          <a:endParaRPr lang="fr-FR"/>
        </a:p>
      </dgm:t>
    </dgm:pt>
    <dgm:pt modelId="{69615AB0-CFB0-491A-8DCB-CCAC63FA61C9}" type="sibTrans" cxnId="{78F619AC-A8C8-4D80-B3AE-728B13A1C9A8}">
      <dgm:prSet/>
      <dgm:spPr/>
      <dgm:t>
        <a:bodyPr/>
        <a:lstStyle/>
        <a:p>
          <a:endParaRPr lang="fr-FR"/>
        </a:p>
      </dgm:t>
    </dgm:pt>
    <dgm:pt modelId="{4C26F8BD-DA9F-43C8-9E09-3ABF493F6497}">
      <dgm:prSet phldrT="[Texte]"/>
      <dgm:spPr/>
      <dgm:t>
        <a:bodyPr/>
        <a:lstStyle/>
        <a:p>
          <a:r>
            <a:rPr lang="fr-FR" dirty="0" smtClean="0"/>
            <a:t>Emoticône 3</a:t>
          </a:r>
          <a:endParaRPr lang="fr-FR" dirty="0"/>
        </a:p>
      </dgm:t>
    </dgm:pt>
    <dgm:pt modelId="{76C8FE16-02C8-4AEE-A7AB-95ACA85B714C}" type="parTrans" cxnId="{805C166A-317B-4581-85A0-2D2B2790337C}">
      <dgm:prSet/>
      <dgm:spPr/>
      <dgm:t>
        <a:bodyPr/>
        <a:lstStyle/>
        <a:p>
          <a:endParaRPr lang="fr-FR"/>
        </a:p>
      </dgm:t>
    </dgm:pt>
    <dgm:pt modelId="{EB22F312-31F0-448C-AF53-EF85DFB3282F}" type="sibTrans" cxnId="{805C166A-317B-4581-85A0-2D2B2790337C}">
      <dgm:prSet/>
      <dgm:spPr/>
      <dgm:t>
        <a:bodyPr/>
        <a:lstStyle/>
        <a:p>
          <a:endParaRPr lang="fr-FR"/>
        </a:p>
      </dgm:t>
    </dgm:pt>
    <dgm:pt modelId="{ED125274-66F3-4FAC-80E1-5E027705ABAC}">
      <dgm:prSet phldrT="[Texte]"/>
      <dgm:spPr/>
      <dgm:t>
        <a:bodyPr/>
        <a:lstStyle/>
        <a:p>
          <a:r>
            <a:rPr lang="fr-FR" b="1" i="1" dirty="0" smtClean="0">
              <a:ln w="50800"/>
              <a:solidFill>
                <a:schemeClr val="tx2"/>
              </a:solidFill>
              <a:latin typeface="+mj-lt"/>
              <a:ea typeface="Tahoma" pitchFamily="34" charset="0"/>
              <a:cs typeface="Tahoma" pitchFamily="34" charset="0"/>
            </a:rPr>
            <a:t>Esprit d’équipe</a:t>
          </a:r>
          <a:endParaRPr lang="fr-FR" dirty="0"/>
        </a:p>
      </dgm:t>
    </dgm:pt>
    <dgm:pt modelId="{B8C6EBA2-AAF8-47B2-BD11-0EE110F45CDA}" type="parTrans" cxnId="{0558EE50-1F23-4A29-B5CF-56C60F3C3A5F}">
      <dgm:prSet/>
      <dgm:spPr/>
      <dgm:t>
        <a:bodyPr/>
        <a:lstStyle/>
        <a:p>
          <a:endParaRPr lang="fr-FR"/>
        </a:p>
      </dgm:t>
    </dgm:pt>
    <dgm:pt modelId="{3C16CC43-0CF1-4090-A3B4-89D469AE7B80}" type="sibTrans" cxnId="{0558EE50-1F23-4A29-B5CF-56C60F3C3A5F}">
      <dgm:prSet/>
      <dgm:spPr/>
      <dgm:t>
        <a:bodyPr/>
        <a:lstStyle/>
        <a:p>
          <a:endParaRPr lang="fr-FR"/>
        </a:p>
      </dgm:t>
    </dgm:pt>
    <dgm:pt modelId="{9F26798C-6E5A-4F69-B202-444D48BE9CE3}">
      <dgm:prSet phldrT="[Texte]"/>
      <dgm:spPr/>
      <dgm:t>
        <a:bodyPr/>
        <a:lstStyle/>
        <a:p>
          <a:r>
            <a:rPr lang="fr-FR" b="1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Innovation</a:t>
          </a:r>
          <a:endParaRPr lang="fr-FR" dirty="0"/>
        </a:p>
      </dgm:t>
    </dgm:pt>
    <dgm:pt modelId="{BA1A76D6-6D2B-45AC-AD9F-942894969CD7}" type="parTrans" cxnId="{4AF039C1-40F7-4AE4-994A-2203C6FDEA54}">
      <dgm:prSet/>
      <dgm:spPr/>
      <dgm:t>
        <a:bodyPr/>
        <a:lstStyle/>
        <a:p>
          <a:endParaRPr lang="fr-FR"/>
        </a:p>
      </dgm:t>
    </dgm:pt>
    <dgm:pt modelId="{B83C2F71-3AE3-4A20-85FF-A03F3CF3792E}" type="sibTrans" cxnId="{4AF039C1-40F7-4AE4-994A-2203C6FDEA54}">
      <dgm:prSet/>
      <dgm:spPr/>
      <dgm:t>
        <a:bodyPr/>
        <a:lstStyle/>
        <a:p>
          <a:endParaRPr lang="fr-FR"/>
        </a:p>
      </dgm:t>
    </dgm:pt>
    <dgm:pt modelId="{95BD9590-9B44-476D-BAF0-44F87A2ECB54}">
      <dgm:prSet/>
      <dgm:spPr/>
      <dgm:t>
        <a:bodyPr/>
        <a:lstStyle/>
        <a:p>
          <a:r>
            <a:rPr lang="fr-FR" b="1" i="1" dirty="0" smtClean="0">
              <a:ln w="50800"/>
              <a:solidFill>
                <a:srgbClr val="FF0000"/>
              </a:solidFill>
              <a:ea typeface="Tahoma" pitchFamily="34" charset="0"/>
              <a:cs typeface="Tahoma" pitchFamily="34" charset="0"/>
            </a:rPr>
            <a:t>Excellence</a:t>
          </a:r>
          <a:endParaRPr lang="fr-FR" b="1" i="1" dirty="0" smtClean="0">
            <a:ln w="50800"/>
            <a:solidFill>
              <a:srgbClr val="FF0000"/>
            </a:solidFill>
            <a:latin typeface="+mj-lt"/>
            <a:ea typeface="Tahoma" pitchFamily="34" charset="0"/>
            <a:cs typeface="Tahoma" pitchFamily="34" charset="0"/>
          </a:endParaRPr>
        </a:p>
      </dgm:t>
    </dgm:pt>
    <dgm:pt modelId="{F12DBF93-AB36-4B0B-A4E3-B45AF72EA1EE}" type="parTrans" cxnId="{C06B352D-CE39-463E-9012-91EE5042C404}">
      <dgm:prSet/>
      <dgm:spPr/>
      <dgm:t>
        <a:bodyPr/>
        <a:lstStyle/>
        <a:p>
          <a:endParaRPr lang="fr-FR"/>
        </a:p>
      </dgm:t>
    </dgm:pt>
    <dgm:pt modelId="{208E24B9-60E1-4BD4-BCEA-B5D7270085B3}" type="sibTrans" cxnId="{C06B352D-CE39-463E-9012-91EE5042C404}">
      <dgm:prSet/>
      <dgm:spPr/>
      <dgm:t>
        <a:bodyPr/>
        <a:lstStyle/>
        <a:p>
          <a:endParaRPr lang="fr-FR"/>
        </a:p>
      </dgm:t>
    </dgm:pt>
    <dgm:pt modelId="{67AEEBAA-E3CE-4C37-BBED-3838919C0C03}">
      <dgm:prSet/>
      <dgm:spPr/>
      <dgm:t>
        <a:bodyPr/>
        <a:lstStyle/>
        <a:p>
          <a:r>
            <a:rPr lang="fr-FR" b="1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Team spirit</a:t>
          </a:r>
        </a:p>
      </dgm:t>
    </dgm:pt>
    <dgm:pt modelId="{0E399B55-B501-4834-88A6-4FA6123D3941}" type="parTrans" cxnId="{F76BAC7A-60CE-41F4-B5B4-9412E8C122A7}">
      <dgm:prSet/>
      <dgm:spPr/>
      <dgm:t>
        <a:bodyPr/>
        <a:lstStyle/>
        <a:p>
          <a:endParaRPr lang="fr-FR"/>
        </a:p>
      </dgm:t>
    </dgm:pt>
    <dgm:pt modelId="{2D2D0A9D-C613-4650-9383-5E48914597E9}" type="sibTrans" cxnId="{F76BAC7A-60CE-41F4-B5B4-9412E8C122A7}">
      <dgm:prSet/>
      <dgm:spPr/>
      <dgm:t>
        <a:bodyPr/>
        <a:lstStyle/>
        <a:p>
          <a:endParaRPr lang="fr-FR"/>
        </a:p>
      </dgm:t>
    </dgm:pt>
    <dgm:pt modelId="{4FCB59A1-0F11-4B26-BEE4-DA848748C8E9}">
      <dgm:prSet/>
      <dgm:spPr/>
      <dgm:t>
        <a:bodyPr/>
        <a:lstStyle/>
        <a:p>
          <a:r>
            <a:rPr lang="fr-FR" b="1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Commitment</a:t>
          </a:r>
          <a:endParaRPr lang="fr-FR" b="1" i="1" dirty="0" smtClean="0">
            <a:ln w="50800"/>
            <a:solidFill>
              <a:srgbClr val="FF0000"/>
            </a:solidFill>
            <a:latin typeface="+mj-lt"/>
            <a:ea typeface="Tahoma" pitchFamily="34" charset="0"/>
            <a:cs typeface="Tahoma" pitchFamily="34" charset="0"/>
          </a:endParaRPr>
        </a:p>
      </dgm:t>
    </dgm:pt>
    <dgm:pt modelId="{49FD895F-AA2B-443B-A8D1-52E51617EC0D}" type="parTrans" cxnId="{005FC902-870B-4CB6-B274-3DEA20930FEF}">
      <dgm:prSet/>
      <dgm:spPr/>
      <dgm:t>
        <a:bodyPr/>
        <a:lstStyle/>
        <a:p>
          <a:endParaRPr lang="fr-FR"/>
        </a:p>
      </dgm:t>
    </dgm:pt>
    <dgm:pt modelId="{DB485E02-B712-46E7-A991-39920338181A}" type="sibTrans" cxnId="{005FC902-870B-4CB6-B274-3DEA20930FEF}">
      <dgm:prSet/>
      <dgm:spPr/>
      <dgm:t>
        <a:bodyPr/>
        <a:lstStyle/>
        <a:p>
          <a:endParaRPr lang="fr-FR"/>
        </a:p>
      </dgm:t>
    </dgm:pt>
    <dgm:pt modelId="{B96C013E-A049-4A62-8306-8F6EE7CCE808}">
      <dgm:prSet phldrT="[Texte]"/>
      <dgm:spPr/>
      <dgm:t>
        <a:bodyPr/>
        <a:lstStyle/>
        <a:p>
          <a:r>
            <a:rPr lang="fr-FR" dirty="0" smtClean="0"/>
            <a:t>Nous œuvrons pour la construction de bateaux toujours plus innovants susceptibles de répondre efficacement aux besoins de nos clients.</a:t>
          </a:r>
          <a:endParaRPr lang="fr-FR" dirty="0"/>
        </a:p>
      </dgm:t>
    </dgm:pt>
    <dgm:pt modelId="{B8F94FA1-90E6-48FC-8602-E83DED26FEAD}" type="parTrans" cxnId="{504B9974-9090-4D88-BF46-584D721EF41D}">
      <dgm:prSet/>
      <dgm:spPr/>
      <dgm:t>
        <a:bodyPr/>
        <a:lstStyle/>
        <a:p>
          <a:endParaRPr lang="fr-FR"/>
        </a:p>
      </dgm:t>
    </dgm:pt>
    <dgm:pt modelId="{5C5EF606-8B4A-4B0D-82CC-3A2706015087}" type="sibTrans" cxnId="{504B9974-9090-4D88-BF46-584D721EF41D}">
      <dgm:prSet/>
      <dgm:spPr/>
      <dgm:t>
        <a:bodyPr/>
        <a:lstStyle/>
        <a:p>
          <a:endParaRPr lang="fr-FR"/>
        </a:p>
      </dgm:t>
    </dgm:pt>
    <dgm:pt modelId="{4F663053-0D33-4993-A023-767C31C8D239}">
      <dgm:prSet/>
      <dgm:spPr/>
      <dgm:t>
        <a:bodyPr/>
        <a:lstStyle/>
        <a:p>
          <a:r>
            <a:rPr lang="fr-FR" b="1" i="1" dirty="0" smtClean="0">
              <a:ln w="50800"/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rPr>
            <a:t>Nous visons toujours </a:t>
          </a:r>
          <a:r>
            <a:rPr lang="fr-FR" b="0" i="1" dirty="0" smtClean="0">
              <a:ln w="50800"/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rPr>
            <a:t>l’excellence</a:t>
          </a:r>
          <a:r>
            <a:rPr lang="fr-FR" b="1" i="1" dirty="0" smtClean="0">
              <a:ln w="50800"/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rPr>
            <a:t> dans les services que nous fournissons à nos clients.</a:t>
          </a:r>
        </a:p>
      </dgm:t>
    </dgm:pt>
    <dgm:pt modelId="{AD36DECD-D347-4070-A746-F7C25950645F}" type="parTrans" cxnId="{6B1F9241-368C-4B3A-A5CE-1B7EE313CFF6}">
      <dgm:prSet/>
      <dgm:spPr/>
      <dgm:t>
        <a:bodyPr/>
        <a:lstStyle/>
        <a:p>
          <a:endParaRPr lang="fr-FR"/>
        </a:p>
      </dgm:t>
    </dgm:pt>
    <dgm:pt modelId="{0E0325A9-5F9F-4708-94F3-6D24804B828A}" type="sibTrans" cxnId="{6B1F9241-368C-4B3A-A5CE-1B7EE313CFF6}">
      <dgm:prSet/>
      <dgm:spPr/>
      <dgm:t>
        <a:bodyPr/>
        <a:lstStyle/>
        <a:p>
          <a:endParaRPr lang="fr-FR"/>
        </a:p>
      </dgm:t>
    </dgm:pt>
    <dgm:pt modelId="{D9F36140-8695-49AF-8D07-49C3A93D90A1}">
      <dgm:prSet/>
      <dgm:spPr/>
      <dgm:t>
        <a:bodyPr/>
        <a:lstStyle/>
        <a:p>
          <a:r>
            <a:rPr lang="fr-FR" b="0" i="1" dirty="0" smtClean="0">
              <a:ln w="50800"/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rPr>
            <a:t>Nous nous sommes engagés à fournir à nos clients des produits et services de qualité.</a:t>
          </a:r>
        </a:p>
      </dgm:t>
    </dgm:pt>
    <dgm:pt modelId="{69E5794B-335D-44B4-8139-619B88570687}" type="parTrans" cxnId="{6A1A6CD0-A3A3-453E-AAA4-540460212C5C}">
      <dgm:prSet/>
      <dgm:spPr/>
      <dgm:t>
        <a:bodyPr/>
        <a:lstStyle/>
        <a:p>
          <a:endParaRPr lang="fr-FR"/>
        </a:p>
      </dgm:t>
    </dgm:pt>
    <dgm:pt modelId="{5175AF5B-8905-482F-9C13-006DE2508ACD}" type="sibTrans" cxnId="{6A1A6CD0-A3A3-453E-AAA4-540460212C5C}">
      <dgm:prSet/>
      <dgm:spPr/>
      <dgm:t>
        <a:bodyPr/>
        <a:lstStyle/>
        <a:p>
          <a:endParaRPr lang="fr-FR"/>
        </a:p>
      </dgm:t>
    </dgm:pt>
    <dgm:pt modelId="{CB1A26E6-AB06-4BFB-83E6-0CB4564B8C61}">
      <dgm:prSet/>
      <dgm:spPr/>
      <dgm:t>
        <a:bodyPr/>
        <a:lstStyle/>
        <a:p>
          <a:r>
            <a:rPr lang="fr-FR" b="0" i="1" dirty="0" smtClean="0">
              <a:ln w="50800"/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rPr>
            <a:t>La cohésion de nos équipes est gage d’efficacité sur les projets qui nous sont confiés.</a:t>
          </a:r>
        </a:p>
      </dgm:t>
    </dgm:pt>
    <dgm:pt modelId="{D062E966-C4BC-4A30-BA84-A3BE427F1BFC}" type="parTrans" cxnId="{3D00A397-A023-4053-8981-D5478E7CDE99}">
      <dgm:prSet/>
      <dgm:spPr/>
      <dgm:t>
        <a:bodyPr/>
        <a:lstStyle/>
        <a:p>
          <a:endParaRPr lang="fr-FR"/>
        </a:p>
      </dgm:t>
    </dgm:pt>
    <dgm:pt modelId="{6772B0A4-5521-4B82-B01F-1F2EC771DF3E}" type="sibTrans" cxnId="{3D00A397-A023-4053-8981-D5478E7CDE99}">
      <dgm:prSet/>
      <dgm:spPr/>
      <dgm:t>
        <a:bodyPr/>
        <a:lstStyle/>
        <a:p>
          <a:endParaRPr lang="fr-FR"/>
        </a:p>
      </dgm:t>
    </dgm:pt>
    <dgm:pt modelId="{F3C89278-857E-4D66-B9A6-5591EEB9A186}">
      <dgm:prSet phldrT="[Texte]"/>
      <dgm:spPr/>
      <dgm:t>
        <a:bodyPr/>
        <a:lstStyle/>
        <a:p>
          <a:r>
            <a:rPr lang="fr-FR" dirty="0" err="1" smtClean="0">
              <a:solidFill>
                <a:srgbClr val="FF0000"/>
              </a:solidFill>
            </a:rPr>
            <a:t>We</a:t>
          </a:r>
          <a:r>
            <a:rPr lang="fr-FR" dirty="0" smtClean="0">
              <a:solidFill>
                <a:srgbClr val="FF0000"/>
              </a:solidFill>
            </a:rPr>
            <a:t> </a:t>
          </a:r>
          <a:r>
            <a:rPr lang="fr-FR" dirty="0" err="1" smtClean="0">
              <a:solidFill>
                <a:srgbClr val="FF0000"/>
              </a:solidFill>
            </a:rPr>
            <a:t>strive</a:t>
          </a:r>
          <a:r>
            <a:rPr lang="fr-FR" dirty="0" smtClean="0">
              <a:solidFill>
                <a:srgbClr val="FF0000"/>
              </a:solidFill>
            </a:rPr>
            <a:t> to </a:t>
          </a:r>
          <a:r>
            <a:rPr lang="fr-FR" dirty="0" err="1" smtClean="0">
              <a:solidFill>
                <a:srgbClr val="FF0000"/>
              </a:solidFill>
            </a:rPr>
            <a:t>build</a:t>
          </a:r>
          <a:r>
            <a:rPr lang="fr-FR" dirty="0" smtClean="0">
              <a:solidFill>
                <a:srgbClr val="FF0000"/>
              </a:solidFill>
            </a:rPr>
            <a:t> </a:t>
          </a:r>
          <a:r>
            <a:rPr lang="fr-FR" dirty="0" err="1" smtClean="0">
              <a:solidFill>
                <a:srgbClr val="FF0000"/>
              </a:solidFill>
            </a:rPr>
            <a:t>ever</a:t>
          </a:r>
          <a:r>
            <a:rPr lang="fr-FR" dirty="0" smtClean="0">
              <a:solidFill>
                <a:srgbClr val="FF0000"/>
              </a:solidFill>
            </a:rPr>
            <a:t> more </a:t>
          </a:r>
          <a:r>
            <a:rPr lang="fr-FR" dirty="0" err="1" smtClean="0">
              <a:solidFill>
                <a:srgbClr val="FF0000"/>
              </a:solidFill>
            </a:rPr>
            <a:t>innovative</a:t>
          </a:r>
          <a:r>
            <a:rPr lang="fr-FR" dirty="0" smtClean="0">
              <a:solidFill>
                <a:srgbClr val="FF0000"/>
              </a:solidFill>
            </a:rPr>
            <a:t> </a:t>
          </a:r>
          <a:r>
            <a:rPr lang="fr-FR" dirty="0" err="1" smtClean="0">
              <a:solidFill>
                <a:srgbClr val="FF0000"/>
              </a:solidFill>
            </a:rPr>
            <a:t>boats</a:t>
          </a:r>
          <a:r>
            <a:rPr lang="fr-FR" dirty="0" smtClean="0">
              <a:solidFill>
                <a:srgbClr val="FF0000"/>
              </a:solidFill>
            </a:rPr>
            <a:t> to </a:t>
          </a:r>
          <a:r>
            <a:rPr lang="fr-FR" dirty="0" err="1" smtClean="0">
              <a:solidFill>
                <a:srgbClr val="FF0000"/>
              </a:solidFill>
            </a:rPr>
            <a:t>meet</a:t>
          </a:r>
          <a:r>
            <a:rPr lang="fr-FR" dirty="0" smtClean="0">
              <a:solidFill>
                <a:srgbClr val="FF0000"/>
              </a:solidFill>
            </a:rPr>
            <a:t> </a:t>
          </a:r>
          <a:r>
            <a:rPr lang="fr-FR" dirty="0" err="1" smtClean="0">
              <a:solidFill>
                <a:srgbClr val="FF0000"/>
              </a:solidFill>
            </a:rPr>
            <a:t>our</a:t>
          </a:r>
          <a:r>
            <a:rPr lang="fr-FR" dirty="0" smtClean="0">
              <a:solidFill>
                <a:srgbClr val="FF0000"/>
              </a:solidFill>
            </a:rPr>
            <a:t> </a:t>
          </a:r>
          <a:r>
            <a:rPr lang="fr-FR" dirty="0" err="1" smtClean="0">
              <a:solidFill>
                <a:srgbClr val="FF0000"/>
              </a:solidFill>
            </a:rPr>
            <a:t>customers</a:t>
          </a:r>
          <a:r>
            <a:rPr lang="fr-FR" dirty="0" smtClean="0">
              <a:solidFill>
                <a:srgbClr val="FF0000"/>
              </a:solidFill>
            </a:rPr>
            <a:t>’ </a:t>
          </a:r>
          <a:r>
            <a:rPr lang="fr-FR" dirty="0" err="1" smtClean="0">
              <a:solidFill>
                <a:srgbClr val="FF0000"/>
              </a:solidFill>
            </a:rPr>
            <a:t>needs</a:t>
          </a:r>
          <a:r>
            <a:rPr lang="fr-FR" dirty="0" smtClean="0"/>
            <a:t>.</a:t>
          </a:r>
          <a:endParaRPr lang="fr-FR" dirty="0"/>
        </a:p>
      </dgm:t>
    </dgm:pt>
    <dgm:pt modelId="{AD269EBB-313A-496F-A66F-6344E662F513}" type="parTrans" cxnId="{DCBFCE19-BCBA-448C-A6EB-0FD37722F9C2}">
      <dgm:prSet/>
      <dgm:spPr/>
      <dgm:t>
        <a:bodyPr/>
        <a:lstStyle/>
        <a:p>
          <a:endParaRPr lang="fr-FR"/>
        </a:p>
      </dgm:t>
    </dgm:pt>
    <dgm:pt modelId="{FC7D5B9E-A26B-4A52-9AD9-DEED7586C59A}" type="sibTrans" cxnId="{DCBFCE19-BCBA-448C-A6EB-0FD37722F9C2}">
      <dgm:prSet/>
      <dgm:spPr/>
      <dgm:t>
        <a:bodyPr/>
        <a:lstStyle/>
        <a:p>
          <a:endParaRPr lang="fr-FR"/>
        </a:p>
      </dgm:t>
    </dgm:pt>
    <dgm:pt modelId="{87264D1B-FE22-4D39-88F9-9A5126F3EFFA}">
      <dgm:prSet/>
      <dgm:spPr/>
      <dgm:t>
        <a:bodyPr/>
        <a:lstStyle/>
        <a:p>
          <a:r>
            <a:rPr lang="fr-FR" b="0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We</a:t>
          </a:r>
          <a:r>
            <a:rPr lang="fr-FR" b="0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fr-FR" b="0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always</a:t>
          </a:r>
          <a:r>
            <a:rPr lang="fr-FR" b="0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fr-FR" b="0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strive</a:t>
          </a:r>
          <a:r>
            <a:rPr lang="fr-FR" b="0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for excellence in the services </a:t>
          </a:r>
          <a:r>
            <a:rPr lang="fr-FR" b="0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we</a:t>
          </a:r>
          <a:r>
            <a:rPr lang="fr-FR" b="0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fr-FR" b="0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provide</a:t>
          </a:r>
          <a:r>
            <a:rPr lang="fr-FR" b="0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to </a:t>
          </a:r>
          <a:r>
            <a:rPr lang="fr-FR" b="0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our</a:t>
          </a:r>
          <a:r>
            <a:rPr lang="fr-FR" b="0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fr-FR" b="0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customers</a:t>
          </a:r>
          <a:r>
            <a:rPr lang="fr-FR" b="0" i="1" dirty="0" smtClean="0">
              <a:ln w="50800"/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rPr>
            <a:t>.</a:t>
          </a:r>
        </a:p>
      </dgm:t>
    </dgm:pt>
    <dgm:pt modelId="{88F796AF-A62E-4295-AAA9-FE4E1172B28C}" type="parTrans" cxnId="{44F7A664-C093-4D51-853A-7B46EE12F513}">
      <dgm:prSet/>
      <dgm:spPr/>
      <dgm:t>
        <a:bodyPr/>
        <a:lstStyle/>
        <a:p>
          <a:endParaRPr lang="fr-FR"/>
        </a:p>
      </dgm:t>
    </dgm:pt>
    <dgm:pt modelId="{4A437061-5337-4E3B-A04E-9247A6E6043C}" type="sibTrans" cxnId="{44F7A664-C093-4D51-853A-7B46EE12F513}">
      <dgm:prSet/>
      <dgm:spPr/>
      <dgm:t>
        <a:bodyPr/>
        <a:lstStyle/>
        <a:p>
          <a:endParaRPr lang="fr-FR"/>
        </a:p>
      </dgm:t>
    </dgm:pt>
    <dgm:pt modelId="{6A50C282-DA8E-41DE-B894-C5DE723BE5FC}">
      <dgm:prSet/>
      <dgm:spPr/>
      <dgm:t>
        <a:bodyPr/>
        <a:lstStyle/>
        <a:p>
          <a:r>
            <a:rPr lang="fr-FR" b="0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The </a:t>
          </a:r>
          <a:r>
            <a:rPr lang="fr-FR" b="0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cohesion</a:t>
          </a:r>
          <a:r>
            <a:rPr lang="fr-FR" b="0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of </a:t>
          </a:r>
          <a:r>
            <a:rPr lang="fr-FR" b="0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our</a:t>
          </a:r>
          <a:r>
            <a:rPr lang="fr-FR" b="0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teams </a:t>
          </a:r>
          <a:r>
            <a:rPr lang="fr-FR" b="0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is</a:t>
          </a:r>
          <a:r>
            <a:rPr lang="fr-FR" b="0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a </a:t>
          </a:r>
          <a:r>
            <a:rPr lang="fr-FR" b="0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guarantee</a:t>
          </a:r>
          <a:r>
            <a:rPr lang="fr-FR" b="0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of </a:t>
          </a:r>
          <a:r>
            <a:rPr lang="fr-FR" b="0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efficiency</a:t>
          </a:r>
          <a:r>
            <a:rPr lang="fr-FR" b="0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on the </a:t>
          </a:r>
          <a:r>
            <a:rPr lang="fr-FR" b="0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projects</a:t>
          </a:r>
          <a:r>
            <a:rPr lang="fr-FR" b="0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fr-FR" b="0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entrusted</a:t>
          </a:r>
          <a:r>
            <a:rPr lang="fr-FR" b="0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to us.</a:t>
          </a:r>
        </a:p>
      </dgm:t>
    </dgm:pt>
    <dgm:pt modelId="{2AD0401E-A558-4DFE-8304-9303551BBA7E}" type="parTrans" cxnId="{9205F823-A430-421F-A493-3EFFCA45DB10}">
      <dgm:prSet/>
      <dgm:spPr/>
      <dgm:t>
        <a:bodyPr/>
        <a:lstStyle/>
        <a:p>
          <a:endParaRPr lang="fr-FR"/>
        </a:p>
      </dgm:t>
    </dgm:pt>
    <dgm:pt modelId="{DB909E37-5D20-4FA2-90BD-364C3F0B63A1}" type="sibTrans" cxnId="{9205F823-A430-421F-A493-3EFFCA45DB10}">
      <dgm:prSet/>
      <dgm:spPr/>
      <dgm:t>
        <a:bodyPr/>
        <a:lstStyle/>
        <a:p>
          <a:endParaRPr lang="fr-FR"/>
        </a:p>
      </dgm:t>
    </dgm:pt>
    <dgm:pt modelId="{E64EF9A2-E2C7-4B50-A4C5-A74DFABF3948}">
      <dgm:prSet/>
      <dgm:spPr/>
      <dgm:t>
        <a:bodyPr/>
        <a:lstStyle/>
        <a:p>
          <a:r>
            <a:rPr lang="fr-FR" b="0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We</a:t>
          </a:r>
          <a:r>
            <a:rPr lang="fr-FR" b="0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are </a:t>
          </a:r>
          <a:r>
            <a:rPr lang="fr-FR" b="0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committed</a:t>
          </a:r>
          <a:r>
            <a:rPr lang="fr-FR" b="0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to </a:t>
          </a:r>
          <a:r>
            <a:rPr lang="fr-FR" b="0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providing</a:t>
          </a:r>
          <a:r>
            <a:rPr lang="fr-FR" b="0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fr-FR" b="0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our</a:t>
          </a:r>
          <a:r>
            <a:rPr lang="fr-FR" b="0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fr-FR" b="0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customers</a:t>
          </a:r>
          <a:r>
            <a:rPr lang="fr-FR" b="0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fr-FR" b="0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with</a:t>
          </a:r>
          <a:r>
            <a:rPr lang="fr-FR" b="0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fr-FR" b="0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quality</a:t>
          </a:r>
          <a:r>
            <a:rPr lang="fr-FR" b="0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fr-FR" b="0" i="1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products</a:t>
          </a:r>
          <a:r>
            <a:rPr lang="fr-FR" b="0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and services.</a:t>
          </a:r>
        </a:p>
      </dgm:t>
    </dgm:pt>
    <dgm:pt modelId="{2B909BC3-6459-4F5A-BB5C-25981C822D9C}" type="parTrans" cxnId="{AF67D8A6-E29D-493D-89A2-46D7BD825CE0}">
      <dgm:prSet/>
      <dgm:spPr/>
      <dgm:t>
        <a:bodyPr/>
        <a:lstStyle/>
        <a:p>
          <a:endParaRPr lang="fr-FR"/>
        </a:p>
      </dgm:t>
    </dgm:pt>
    <dgm:pt modelId="{4786EF6F-DBEE-4FAC-9CB4-682613166508}" type="sibTrans" cxnId="{AF67D8A6-E29D-493D-89A2-46D7BD825CE0}">
      <dgm:prSet/>
      <dgm:spPr/>
      <dgm:t>
        <a:bodyPr/>
        <a:lstStyle/>
        <a:p>
          <a:endParaRPr lang="fr-FR"/>
        </a:p>
      </dgm:t>
    </dgm:pt>
    <dgm:pt modelId="{2D902E66-A2D6-4B95-9930-71D87413114C}" type="pres">
      <dgm:prSet presAssocID="{D5E79648-A0E8-488F-B019-1AE36D33AF3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EFB25AD-4FA6-4857-9A8C-FE4BAC181BA9}" type="pres">
      <dgm:prSet presAssocID="{D5E79648-A0E8-488F-B019-1AE36D33AF3D}" presName="children" presStyleCnt="0"/>
      <dgm:spPr/>
    </dgm:pt>
    <dgm:pt modelId="{07A93859-68B3-490F-9658-AF286DAF86CE}" type="pres">
      <dgm:prSet presAssocID="{D5E79648-A0E8-488F-B019-1AE36D33AF3D}" presName="child1group" presStyleCnt="0"/>
      <dgm:spPr/>
    </dgm:pt>
    <dgm:pt modelId="{6664BE73-4370-4308-9E2C-4FD42E72DE3A}" type="pres">
      <dgm:prSet presAssocID="{D5E79648-A0E8-488F-B019-1AE36D33AF3D}" presName="child1" presStyleLbl="bgAcc1" presStyleIdx="0" presStyleCnt="4" custScaleX="123979" custScaleY="66667"/>
      <dgm:spPr/>
      <dgm:t>
        <a:bodyPr/>
        <a:lstStyle/>
        <a:p>
          <a:endParaRPr lang="fr-FR"/>
        </a:p>
      </dgm:t>
    </dgm:pt>
    <dgm:pt modelId="{80E9393E-30CD-40B6-A641-CC416D1C00E4}" type="pres">
      <dgm:prSet presAssocID="{D5E79648-A0E8-488F-B019-1AE36D33AF3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A4BD5B-DCD5-4C36-BF11-EF54AC71565C}" type="pres">
      <dgm:prSet presAssocID="{D5E79648-A0E8-488F-B019-1AE36D33AF3D}" presName="child2group" presStyleCnt="0"/>
      <dgm:spPr/>
    </dgm:pt>
    <dgm:pt modelId="{BE20224A-A12F-4173-9FB5-1EEA0735BF6C}" type="pres">
      <dgm:prSet presAssocID="{D5E79648-A0E8-488F-B019-1AE36D33AF3D}" presName="child2" presStyleLbl="bgAcc1" presStyleIdx="1" presStyleCnt="4"/>
      <dgm:spPr/>
      <dgm:t>
        <a:bodyPr/>
        <a:lstStyle/>
        <a:p>
          <a:endParaRPr lang="fr-FR"/>
        </a:p>
      </dgm:t>
    </dgm:pt>
    <dgm:pt modelId="{3C4BF7D7-8313-4D10-8CA2-1ADD87223A4A}" type="pres">
      <dgm:prSet presAssocID="{D5E79648-A0E8-488F-B019-1AE36D33AF3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38580E-2749-4AFB-B4E1-6F578D8DB763}" type="pres">
      <dgm:prSet presAssocID="{D5E79648-A0E8-488F-B019-1AE36D33AF3D}" presName="child3group" presStyleCnt="0"/>
      <dgm:spPr/>
    </dgm:pt>
    <dgm:pt modelId="{1649EB0A-A9CA-4D8C-B1B4-030791B6A57D}" type="pres">
      <dgm:prSet presAssocID="{D5E79648-A0E8-488F-B019-1AE36D33AF3D}" presName="child3" presStyleLbl="bgAcc1" presStyleIdx="2" presStyleCnt="4"/>
      <dgm:spPr/>
      <dgm:t>
        <a:bodyPr/>
        <a:lstStyle/>
        <a:p>
          <a:endParaRPr lang="fr-FR"/>
        </a:p>
      </dgm:t>
    </dgm:pt>
    <dgm:pt modelId="{249002E8-4179-43A5-B581-C818B72CC079}" type="pres">
      <dgm:prSet presAssocID="{D5E79648-A0E8-488F-B019-1AE36D33AF3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5D7958-9F8C-4468-A8AD-94313C42264D}" type="pres">
      <dgm:prSet presAssocID="{D5E79648-A0E8-488F-B019-1AE36D33AF3D}" presName="child4group" presStyleCnt="0"/>
      <dgm:spPr/>
    </dgm:pt>
    <dgm:pt modelId="{956DEA99-32D3-4624-A676-2EE0C268B8D5}" type="pres">
      <dgm:prSet presAssocID="{D5E79648-A0E8-488F-B019-1AE36D33AF3D}" presName="child4" presStyleLbl="bgAcc1" presStyleIdx="3" presStyleCnt="4" custScaleX="116608"/>
      <dgm:spPr/>
      <dgm:t>
        <a:bodyPr/>
        <a:lstStyle/>
        <a:p>
          <a:endParaRPr lang="fr-FR"/>
        </a:p>
      </dgm:t>
    </dgm:pt>
    <dgm:pt modelId="{BEE8B92B-8500-4A03-A5FD-A331BF7110C5}" type="pres">
      <dgm:prSet presAssocID="{D5E79648-A0E8-488F-B019-1AE36D33AF3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074369-EC0C-4B6C-9410-FA741438D6D6}" type="pres">
      <dgm:prSet presAssocID="{D5E79648-A0E8-488F-B019-1AE36D33AF3D}" presName="childPlaceholder" presStyleCnt="0"/>
      <dgm:spPr/>
    </dgm:pt>
    <dgm:pt modelId="{FA41EBB9-2F60-42A3-A3F9-A54A3B06A012}" type="pres">
      <dgm:prSet presAssocID="{D5E79648-A0E8-488F-B019-1AE36D33AF3D}" presName="circle" presStyleCnt="0"/>
      <dgm:spPr/>
    </dgm:pt>
    <dgm:pt modelId="{CADB8725-530F-4B97-BDFF-15AC2F73083F}" type="pres">
      <dgm:prSet presAssocID="{D5E79648-A0E8-488F-B019-1AE36D33AF3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9E5645-14C4-4FEB-A10E-A81E4A5B46CD}" type="pres">
      <dgm:prSet presAssocID="{D5E79648-A0E8-488F-B019-1AE36D33AF3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AD9252-0B21-42A3-A6CF-F7A93FD183BF}" type="pres">
      <dgm:prSet presAssocID="{D5E79648-A0E8-488F-B019-1AE36D33AF3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665B5F-0A13-46C5-BEF2-5B92B9F5EED8}" type="pres">
      <dgm:prSet presAssocID="{D5E79648-A0E8-488F-B019-1AE36D33AF3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F8FC87-D846-4E8E-A79F-B459FF3F4B64}" type="pres">
      <dgm:prSet presAssocID="{D5E79648-A0E8-488F-B019-1AE36D33AF3D}" presName="quadrantPlaceholder" presStyleCnt="0"/>
      <dgm:spPr/>
    </dgm:pt>
    <dgm:pt modelId="{6EDCD71F-40F3-4920-BE1E-793585E92FF9}" type="pres">
      <dgm:prSet presAssocID="{D5E79648-A0E8-488F-B019-1AE36D33AF3D}" presName="center1" presStyleLbl="fgShp" presStyleIdx="0" presStyleCnt="2"/>
      <dgm:spPr/>
    </dgm:pt>
    <dgm:pt modelId="{9CDDC0EA-7FD5-4CBA-823D-7623B6090D2D}" type="pres">
      <dgm:prSet presAssocID="{D5E79648-A0E8-488F-B019-1AE36D33AF3D}" presName="center2" presStyleLbl="fgShp" presStyleIdx="1" presStyleCnt="2"/>
      <dgm:spPr/>
    </dgm:pt>
  </dgm:ptLst>
  <dgm:cxnLst>
    <dgm:cxn modelId="{CFEA4A0E-63D9-44E1-9607-0EBB7E9F6D2D}" type="presOf" srcId="{AAF2F1FE-9514-4EF0-9E26-5C1C23E99003}" destId="{3D9E5645-14C4-4FEB-A10E-A81E4A5B46CD}" srcOrd="0" destOrd="0" presId="urn:microsoft.com/office/officeart/2005/8/layout/cycle4"/>
    <dgm:cxn modelId="{25577EDD-111A-47D9-B879-76F395D19825}" type="presOf" srcId="{E64EF9A2-E2C7-4B50-A4C5-A74DFABF3948}" destId="{249002E8-4179-43A5-B581-C818B72CC079}" srcOrd="1" destOrd="3" presId="urn:microsoft.com/office/officeart/2005/8/layout/cycle4"/>
    <dgm:cxn modelId="{8F1BB723-5212-4913-A0ED-AF6398732C09}" type="presOf" srcId="{E64EF9A2-E2C7-4B50-A4C5-A74DFABF3948}" destId="{1649EB0A-A9CA-4D8C-B1B4-030791B6A57D}" srcOrd="0" destOrd="3" presId="urn:microsoft.com/office/officeart/2005/8/layout/cycle4"/>
    <dgm:cxn modelId="{005FC902-870B-4CB6-B274-3DEA20930FEF}" srcId="{312547B2-F61F-43BC-B244-16B407D2253E}" destId="{4FCB59A1-0F11-4B26-BEE4-DA848748C8E9}" srcOrd="1" destOrd="0" parTransId="{49FD895F-AA2B-443B-A8D1-52E51617EC0D}" sibTransId="{DB485E02-B712-46E7-A991-39920338181A}"/>
    <dgm:cxn modelId="{44F7A664-C093-4D51-853A-7B46EE12F513}" srcId="{AAF2F1FE-9514-4EF0-9E26-5C1C23E99003}" destId="{87264D1B-FE22-4D39-88F9-9A5126F3EFFA}" srcOrd="3" destOrd="0" parTransId="{88F796AF-A62E-4295-AAA9-FE4E1172B28C}" sibTransId="{4A437061-5337-4E3B-A04E-9247A6E6043C}"/>
    <dgm:cxn modelId="{0C6E12B0-5522-4D31-9758-5CC36B0B8702}" type="presOf" srcId="{4FCB59A1-0F11-4B26-BEE4-DA848748C8E9}" destId="{1649EB0A-A9CA-4D8C-B1B4-030791B6A57D}" srcOrd="0" destOrd="1" presId="urn:microsoft.com/office/officeart/2005/8/layout/cycle4"/>
    <dgm:cxn modelId="{C89B31F9-1076-4E80-A624-5CE8BE7E877F}" type="presOf" srcId="{CB1A26E6-AB06-4BFB-83E6-0CB4564B8C61}" destId="{956DEA99-32D3-4624-A676-2EE0C268B8D5}" srcOrd="0" destOrd="2" presId="urn:microsoft.com/office/officeart/2005/8/layout/cycle4"/>
    <dgm:cxn modelId="{DD31DC09-EA59-41BE-85F6-D31499871695}" srcId="{AAF2F1FE-9514-4EF0-9E26-5C1C23E99003}" destId="{521CB321-9076-44AF-AA83-FC3345407064}" srcOrd="0" destOrd="0" parTransId="{6842BD5E-983C-4EFE-BA73-E5EAF2008112}" sibTransId="{1781A54E-3475-4126-B781-A20566B8D548}"/>
    <dgm:cxn modelId="{8B6E65C8-428F-468F-91E0-591B34844B08}" srcId="{D5E79648-A0E8-488F-B019-1AE36D33AF3D}" destId="{F2FE15A6-8AA8-4FDA-B383-A0EE23DAC887}" srcOrd="0" destOrd="0" parTransId="{7BA9E9F3-7116-478A-A3C1-DDCDBADDEC8C}" sibTransId="{59A1F87D-EC67-45CE-9A85-AAB493B63B57}"/>
    <dgm:cxn modelId="{9205F823-A430-421F-A493-3EFFCA45DB10}" srcId="{4C26F8BD-DA9F-43C8-9E09-3ABF493F6497}" destId="{6A50C282-DA8E-41DE-B894-C5DE723BE5FC}" srcOrd="3" destOrd="0" parTransId="{2AD0401E-A558-4DFE-8304-9303551BBA7E}" sibTransId="{DB909E37-5D20-4FA2-90BD-364C3F0B63A1}"/>
    <dgm:cxn modelId="{2540C88E-8FA2-46E2-ABBD-CB0EEC89CAAC}" type="presOf" srcId="{F3C89278-857E-4D66-B9A6-5591EEB9A186}" destId="{6664BE73-4370-4308-9E2C-4FD42E72DE3A}" srcOrd="0" destOrd="3" presId="urn:microsoft.com/office/officeart/2005/8/layout/cycle4"/>
    <dgm:cxn modelId="{8643CC97-6D15-417A-B7BA-FD87E117B671}" type="presOf" srcId="{67AEEBAA-E3CE-4C37-BBED-3838919C0C03}" destId="{956DEA99-32D3-4624-A676-2EE0C268B8D5}" srcOrd="0" destOrd="1" presId="urn:microsoft.com/office/officeart/2005/8/layout/cycle4"/>
    <dgm:cxn modelId="{A545A0D2-203B-4D45-808F-E0DE76559A8F}" type="presOf" srcId="{F2FE15A6-8AA8-4FDA-B383-A0EE23DAC887}" destId="{CADB8725-530F-4B97-BDFF-15AC2F73083F}" srcOrd="0" destOrd="0" presId="urn:microsoft.com/office/officeart/2005/8/layout/cycle4"/>
    <dgm:cxn modelId="{33768A48-FCA9-47E9-B345-A36673FF1E81}" type="presOf" srcId="{F3C89278-857E-4D66-B9A6-5591EEB9A186}" destId="{80E9393E-30CD-40B6-A641-CC416D1C00E4}" srcOrd="1" destOrd="3" presId="urn:microsoft.com/office/officeart/2005/8/layout/cycle4"/>
    <dgm:cxn modelId="{C06B352D-CE39-463E-9012-91EE5042C404}" srcId="{AAF2F1FE-9514-4EF0-9E26-5C1C23E99003}" destId="{95BD9590-9B44-476D-BAF0-44F87A2ECB54}" srcOrd="1" destOrd="0" parTransId="{F12DBF93-AB36-4B0B-A4E3-B45AF72EA1EE}" sibTransId="{208E24B9-60E1-4BD4-BCEA-B5D7270085B3}"/>
    <dgm:cxn modelId="{CB709D46-8EEA-4FC7-854D-CF5761DBCC3D}" type="presOf" srcId="{CB1A26E6-AB06-4BFB-83E6-0CB4564B8C61}" destId="{BEE8B92B-8500-4A03-A5FD-A331BF7110C5}" srcOrd="1" destOrd="2" presId="urn:microsoft.com/office/officeart/2005/8/layout/cycle4"/>
    <dgm:cxn modelId="{43DD08E1-8C24-45AA-A8F2-1457890B68C1}" type="presOf" srcId="{4FCB59A1-0F11-4B26-BEE4-DA848748C8E9}" destId="{249002E8-4179-43A5-B581-C818B72CC079}" srcOrd="1" destOrd="1" presId="urn:microsoft.com/office/officeart/2005/8/layout/cycle4"/>
    <dgm:cxn modelId="{E14643FC-4CE7-42E6-B0F9-D82AF07B4BDF}" type="presOf" srcId="{4C26F8BD-DA9F-43C8-9E09-3ABF493F6497}" destId="{BC665B5F-0A13-46C5-BEF2-5B92B9F5EED8}" srcOrd="0" destOrd="0" presId="urn:microsoft.com/office/officeart/2005/8/layout/cycle4"/>
    <dgm:cxn modelId="{F76BAC7A-60CE-41F4-B5B4-9412E8C122A7}" srcId="{4C26F8BD-DA9F-43C8-9E09-3ABF493F6497}" destId="{67AEEBAA-E3CE-4C37-BBED-3838919C0C03}" srcOrd="1" destOrd="0" parTransId="{0E399B55-B501-4834-88A6-4FA6123D3941}" sibTransId="{2D2D0A9D-C613-4650-9383-5E48914597E9}"/>
    <dgm:cxn modelId="{5AFCF3FD-0E0B-4CAE-B4AA-AD2E195C412C}" srcId="{D5E79648-A0E8-488F-B019-1AE36D33AF3D}" destId="{AAF2F1FE-9514-4EF0-9E26-5C1C23E99003}" srcOrd="1" destOrd="0" parTransId="{972CE364-71DB-4A08-9C0D-E4C20077E690}" sibTransId="{D5BA57B7-A55F-4AED-A206-8DC0A7580E04}"/>
    <dgm:cxn modelId="{8ABDD99D-7772-4D21-962D-795FBB12EBE0}" type="presOf" srcId="{C5676961-2EED-477A-8ADA-C1E16B677EFF}" destId="{1649EB0A-A9CA-4D8C-B1B4-030791B6A57D}" srcOrd="0" destOrd="0" presId="urn:microsoft.com/office/officeart/2005/8/layout/cycle4"/>
    <dgm:cxn modelId="{4AF039C1-40F7-4AE4-994A-2203C6FDEA54}" srcId="{F2FE15A6-8AA8-4FDA-B383-A0EE23DAC887}" destId="{9F26798C-6E5A-4F69-B202-444D48BE9CE3}" srcOrd="1" destOrd="0" parTransId="{BA1A76D6-6D2B-45AC-AD9F-942894969CD7}" sibTransId="{B83C2F71-3AE3-4A20-85FF-A03F3CF3792E}"/>
    <dgm:cxn modelId="{FD3A7360-83FB-4CAF-A066-C0997C16C4E4}" type="presOf" srcId="{D9F36140-8695-49AF-8D07-49C3A93D90A1}" destId="{1649EB0A-A9CA-4D8C-B1B4-030791B6A57D}" srcOrd="0" destOrd="2" presId="urn:microsoft.com/office/officeart/2005/8/layout/cycle4"/>
    <dgm:cxn modelId="{D8846A4C-ADCC-4B15-9A5C-D37BD0DDBA54}" type="presOf" srcId="{521CB321-9076-44AF-AA83-FC3345407064}" destId="{BE20224A-A12F-4173-9FB5-1EEA0735BF6C}" srcOrd="0" destOrd="0" presId="urn:microsoft.com/office/officeart/2005/8/layout/cycle4"/>
    <dgm:cxn modelId="{3D04A8F9-2D25-443D-897E-756E8D578049}" type="presOf" srcId="{521CB321-9076-44AF-AA83-FC3345407064}" destId="{3C4BF7D7-8313-4D10-8CA2-1ADD87223A4A}" srcOrd="1" destOrd="0" presId="urn:microsoft.com/office/officeart/2005/8/layout/cycle4"/>
    <dgm:cxn modelId="{C51A0AB9-AEF1-449C-97FD-881BFBCC1E56}" type="presOf" srcId="{B96C013E-A049-4A62-8306-8F6EE7CCE808}" destId="{80E9393E-30CD-40B6-A641-CC416D1C00E4}" srcOrd="1" destOrd="2" presId="urn:microsoft.com/office/officeart/2005/8/layout/cycle4"/>
    <dgm:cxn modelId="{7ED3EAE2-C4A7-4377-9E9A-242BF6B581A8}" type="presOf" srcId="{4F663053-0D33-4993-A023-767C31C8D239}" destId="{BE20224A-A12F-4173-9FB5-1EEA0735BF6C}" srcOrd="0" destOrd="2" presId="urn:microsoft.com/office/officeart/2005/8/layout/cycle4"/>
    <dgm:cxn modelId="{78F619AC-A8C8-4D80-B3AE-728B13A1C9A8}" srcId="{312547B2-F61F-43BC-B244-16B407D2253E}" destId="{C5676961-2EED-477A-8ADA-C1E16B677EFF}" srcOrd="0" destOrd="0" parTransId="{FFDCC448-D7C8-4291-A7B3-4922C9DFF9D2}" sibTransId="{69615AB0-CFB0-491A-8DCB-CCAC63FA61C9}"/>
    <dgm:cxn modelId="{12C1CE1E-365B-4A50-9C45-B06AF80555D8}" type="presOf" srcId="{C5676961-2EED-477A-8ADA-C1E16B677EFF}" destId="{249002E8-4179-43A5-B581-C818B72CC079}" srcOrd="1" destOrd="0" presId="urn:microsoft.com/office/officeart/2005/8/layout/cycle4"/>
    <dgm:cxn modelId="{654AD3D8-EDC4-40AD-A546-ED84BBCC6BE4}" type="presOf" srcId="{D9F36140-8695-49AF-8D07-49C3A93D90A1}" destId="{249002E8-4179-43A5-B581-C818B72CC079}" srcOrd="1" destOrd="2" presId="urn:microsoft.com/office/officeart/2005/8/layout/cycle4"/>
    <dgm:cxn modelId="{AF67D8A6-E29D-493D-89A2-46D7BD825CE0}" srcId="{312547B2-F61F-43BC-B244-16B407D2253E}" destId="{E64EF9A2-E2C7-4B50-A4C5-A74DFABF3948}" srcOrd="3" destOrd="0" parTransId="{2B909BC3-6459-4F5A-BB5C-25981C822D9C}" sibTransId="{4786EF6F-DBEE-4FAC-9CB4-682613166508}"/>
    <dgm:cxn modelId="{CCD2F809-00CE-46AF-89F1-5C7ED1272D9A}" type="presOf" srcId="{61F9C5CE-1464-43CD-9F06-1A6B0D2628D6}" destId="{6664BE73-4370-4308-9E2C-4FD42E72DE3A}" srcOrd="0" destOrd="0" presId="urn:microsoft.com/office/officeart/2005/8/layout/cycle4"/>
    <dgm:cxn modelId="{DCBFCE19-BCBA-448C-A6EB-0FD37722F9C2}" srcId="{F2FE15A6-8AA8-4FDA-B383-A0EE23DAC887}" destId="{F3C89278-857E-4D66-B9A6-5591EEB9A186}" srcOrd="3" destOrd="0" parTransId="{AD269EBB-313A-496F-A66F-6344E662F513}" sibTransId="{FC7D5B9E-A26B-4A52-9AD9-DEED7586C59A}"/>
    <dgm:cxn modelId="{21A7EC06-8A4E-4042-82CC-D694C71A3F85}" type="presOf" srcId="{95BD9590-9B44-476D-BAF0-44F87A2ECB54}" destId="{3C4BF7D7-8313-4D10-8CA2-1ADD87223A4A}" srcOrd="1" destOrd="1" presId="urn:microsoft.com/office/officeart/2005/8/layout/cycle4"/>
    <dgm:cxn modelId="{8CFD1B8C-C9D6-4229-AB20-A70142DD9359}" type="presOf" srcId="{67AEEBAA-E3CE-4C37-BBED-3838919C0C03}" destId="{BEE8B92B-8500-4A03-A5FD-A331BF7110C5}" srcOrd="1" destOrd="1" presId="urn:microsoft.com/office/officeart/2005/8/layout/cycle4"/>
    <dgm:cxn modelId="{A418291C-00AA-4385-A603-8A347F18BC54}" type="presOf" srcId="{87264D1B-FE22-4D39-88F9-9A5126F3EFFA}" destId="{3C4BF7D7-8313-4D10-8CA2-1ADD87223A4A}" srcOrd="1" destOrd="3" presId="urn:microsoft.com/office/officeart/2005/8/layout/cycle4"/>
    <dgm:cxn modelId="{FE0A722D-6A90-409E-A363-888BA0DD5B97}" type="presOf" srcId="{D5E79648-A0E8-488F-B019-1AE36D33AF3D}" destId="{2D902E66-A2D6-4B95-9930-71D87413114C}" srcOrd="0" destOrd="0" presId="urn:microsoft.com/office/officeart/2005/8/layout/cycle4"/>
    <dgm:cxn modelId="{3D00A397-A023-4053-8981-D5478E7CDE99}" srcId="{4C26F8BD-DA9F-43C8-9E09-3ABF493F6497}" destId="{CB1A26E6-AB06-4BFB-83E6-0CB4564B8C61}" srcOrd="2" destOrd="0" parTransId="{D062E966-C4BC-4A30-BA84-A3BE427F1BFC}" sibTransId="{6772B0A4-5521-4B82-B01F-1F2EC771DF3E}"/>
    <dgm:cxn modelId="{504B9974-9090-4D88-BF46-584D721EF41D}" srcId="{F2FE15A6-8AA8-4FDA-B383-A0EE23DAC887}" destId="{B96C013E-A049-4A62-8306-8F6EE7CCE808}" srcOrd="2" destOrd="0" parTransId="{B8F94FA1-90E6-48FC-8602-E83DED26FEAD}" sibTransId="{5C5EF606-8B4A-4B0D-82CC-3A2706015087}"/>
    <dgm:cxn modelId="{2A6ED869-4FF3-427A-8235-3A04C8E33DDF}" type="presOf" srcId="{95BD9590-9B44-476D-BAF0-44F87A2ECB54}" destId="{BE20224A-A12F-4173-9FB5-1EEA0735BF6C}" srcOrd="0" destOrd="1" presId="urn:microsoft.com/office/officeart/2005/8/layout/cycle4"/>
    <dgm:cxn modelId="{3926E6F7-81EA-4077-9263-06B428C26525}" type="presOf" srcId="{ED125274-66F3-4FAC-80E1-5E027705ABAC}" destId="{956DEA99-32D3-4624-A676-2EE0C268B8D5}" srcOrd="0" destOrd="0" presId="urn:microsoft.com/office/officeart/2005/8/layout/cycle4"/>
    <dgm:cxn modelId="{1A5E66E1-E6B7-45AF-B004-91C6344CE268}" srcId="{D5E79648-A0E8-488F-B019-1AE36D33AF3D}" destId="{312547B2-F61F-43BC-B244-16B407D2253E}" srcOrd="2" destOrd="0" parTransId="{6604AC19-EDB8-47AF-9091-32B526099063}" sibTransId="{F6C3BDBE-F721-4120-8235-3236841B2182}"/>
    <dgm:cxn modelId="{6A1A6CD0-A3A3-453E-AAA4-540460212C5C}" srcId="{312547B2-F61F-43BC-B244-16B407D2253E}" destId="{D9F36140-8695-49AF-8D07-49C3A93D90A1}" srcOrd="2" destOrd="0" parTransId="{69E5794B-335D-44B4-8139-619B88570687}" sibTransId="{5175AF5B-8905-482F-9C13-006DE2508ACD}"/>
    <dgm:cxn modelId="{90029275-30B2-480B-A0AE-C23DF3223E7A}" type="presOf" srcId="{312547B2-F61F-43BC-B244-16B407D2253E}" destId="{BAAD9252-0B21-42A3-A6CF-F7A93FD183BF}" srcOrd="0" destOrd="0" presId="urn:microsoft.com/office/officeart/2005/8/layout/cycle4"/>
    <dgm:cxn modelId="{B8C4265D-860E-46E0-AFFD-22BAF8B395BA}" type="presOf" srcId="{61F9C5CE-1464-43CD-9F06-1A6B0D2628D6}" destId="{80E9393E-30CD-40B6-A641-CC416D1C00E4}" srcOrd="1" destOrd="0" presId="urn:microsoft.com/office/officeart/2005/8/layout/cycle4"/>
    <dgm:cxn modelId="{ED2F088A-A5A9-45EC-B885-BE9D6E7D9DDE}" type="presOf" srcId="{9F26798C-6E5A-4F69-B202-444D48BE9CE3}" destId="{80E9393E-30CD-40B6-A641-CC416D1C00E4}" srcOrd="1" destOrd="1" presId="urn:microsoft.com/office/officeart/2005/8/layout/cycle4"/>
    <dgm:cxn modelId="{B4DC7C0E-4530-4CAD-9219-C52DAA67B95B}" srcId="{F2FE15A6-8AA8-4FDA-B383-A0EE23DAC887}" destId="{61F9C5CE-1464-43CD-9F06-1A6B0D2628D6}" srcOrd="0" destOrd="0" parTransId="{CACC9548-83D8-4CB7-A20A-09D1F5D06C44}" sibTransId="{462065E2-32E2-431B-8F3A-D7E0DA951B6B}"/>
    <dgm:cxn modelId="{49B543A2-D8EC-4C08-B1FD-B532146E234E}" type="presOf" srcId="{87264D1B-FE22-4D39-88F9-9A5126F3EFFA}" destId="{BE20224A-A12F-4173-9FB5-1EEA0735BF6C}" srcOrd="0" destOrd="3" presId="urn:microsoft.com/office/officeart/2005/8/layout/cycle4"/>
    <dgm:cxn modelId="{B7E03D5B-BB52-4284-A71F-EC0A376639F9}" type="presOf" srcId="{6A50C282-DA8E-41DE-B894-C5DE723BE5FC}" destId="{956DEA99-32D3-4624-A676-2EE0C268B8D5}" srcOrd="0" destOrd="3" presId="urn:microsoft.com/office/officeart/2005/8/layout/cycle4"/>
    <dgm:cxn modelId="{1A495A2E-C712-48CD-BD31-2DD8D57323EC}" type="presOf" srcId="{9F26798C-6E5A-4F69-B202-444D48BE9CE3}" destId="{6664BE73-4370-4308-9E2C-4FD42E72DE3A}" srcOrd="0" destOrd="1" presId="urn:microsoft.com/office/officeart/2005/8/layout/cycle4"/>
    <dgm:cxn modelId="{DAE21294-7EEE-450F-907A-5A158DE26BD9}" type="presOf" srcId="{ED125274-66F3-4FAC-80E1-5E027705ABAC}" destId="{BEE8B92B-8500-4A03-A5FD-A331BF7110C5}" srcOrd="1" destOrd="0" presId="urn:microsoft.com/office/officeart/2005/8/layout/cycle4"/>
    <dgm:cxn modelId="{CAC96177-0E31-4475-A275-F6D48F93CEAF}" type="presOf" srcId="{4F663053-0D33-4993-A023-767C31C8D239}" destId="{3C4BF7D7-8313-4D10-8CA2-1ADD87223A4A}" srcOrd="1" destOrd="2" presId="urn:microsoft.com/office/officeart/2005/8/layout/cycle4"/>
    <dgm:cxn modelId="{3FBEA564-8072-448C-99AD-E7A3B67B806E}" type="presOf" srcId="{6A50C282-DA8E-41DE-B894-C5DE723BE5FC}" destId="{BEE8B92B-8500-4A03-A5FD-A331BF7110C5}" srcOrd="1" destOrd="3" presId="urn:microsoft.com/office/officeart/2005/8/layout/cycle4"/>
    <dgm:cxn modelId="{805C166A-317B-4581-85A0-2D2B2790337C}" srcId="{D5E79648-A0E8-488F-B019-1AE36D33AF3D}" destId="{4C26F8BD-DA9F-43C8-9E09-3ABF493F6497}" srcOrd="3" destOrd="0" parTransId="{76C8FE16-02C8-4AEE-A7AB-95ACA85B714C}" sibTransId="{EB22F312-31F0-448C-AF53-EF85DFB3282F}"/>
    <dgm:cxn modelId="{6B1F9241-368C-4B3A-A5CE-1B7EE313CFF6}" srcId="{AAF2F1FE-9514-4EF0-9E26-5C1C23E99003}" destId="{4F663053-0D33-4993-A023-767C31C8D239}" srcOrd="2" destOrd="0" parTransId="{AD36DECD-D347-4070-A746-F7C25950645F}" sibTransId="{0E0325A9-5F9F-4708-94F3-6D24804B828A}"/>
    <dgm:cxn modelId="{7E8A0650-2C5C-4C92-8A55-3FEA634980BB}" type="presOf" srcId="{B96C013E-A049-4A62-8306-8F6EE7CCE808}" destId="{6664BE73-4370-4308-9E2C-4FD42E72DE3A}" srcOrd="0" destOrd="2" presId="urn:microsoft.com/office/officeart/2005/8/layout/cycle4"/>
    <dgm:cxn modelId="{0558EE50-1F23-4A29-B5CF-56C60F3C3A5F}" srcId="{4C26F8BD-DA9F-43C8-9E09-3ABF493F6497}" destId="{ED125274-66F3-4FAC-80E1-5E027705ABAC}" srcOrd="0" destOrd="0" parTransId="{B8C6EBA2-AAF8-47B2-BD11-0EE110F45CDA}" sibTransId="{3C16CC43-0CF1-4090-A3B4-89D469AE7B80}"/>
    <dgm:cxn modelId="{BCAAFD0B-9685-4E32-9E40-87F99B8B5516}" type="presParOf" srcId="{2D902E66-A2D6-4B95-9930-71D87413114C}" destId="{0EFB25AD-4FA6-4857-9A8C-FE4BAC181BA9}" srcOrd="0" destOrd="0" presId="urn:microsoft.com/office/officeart/2005/8/layout/cycle4"/>
    <dgm:cxn modelId="{352B94BD-B0F2-4D57-8DE4-7CB604B88A5C}" type="presParOf" srcId="{0EFB25AD-4FA6-4857-9A8C-FE4BAC181BA9}" destId="{07A93859-68B3-490F-9658-AF286DAF86CE}" srcOrd="0" destOrd="0" presId="urn:microsoft.com/office/officeart/2005/8/layout/cycle4"/>
    <dgm:cxn modelId="{424B5B4E-E915-47EE-97D6-AA8E0C569987}" type="presParOf" srcId="{07A93859-68B3-490F-9658-AF286DAF86CE}" destId="{6664BE73-4370-4308-9E2C-4FD42E72DE3A}" srcOrd="0" destOrd="0" presId="urn:microsoft.com/office/officeart/2005/8/layout/cycle4"/>
    <dgm:cxn modelId="{EF63AB8C-5792-4D8D-BC6F-9B83034C9FA4}" type="presParOf" srcId="{07A93859-68B3-490F-9658-AF286DAF86CE}" destId="{80E9393E-30CD-40B6-A641-CC416D1C00E4}" srcOrd="1" destOrd="0" presId="urn:microsoft.com/office/officeart/2005/8/layout/cycle4"/>
    <dgm:cxn modelId="{1122BC0A-DADD-4DE1-B331-6AC2054945DD}" type="presParOf" srcId="{0EFB25AD-4FA6-4857-9A8C-FE4BAC181BA9}" destId="{06A4BD5B-DCD5-4C36-BF11-EF54AC71565C}" srcOrd="1" destOrd="0" presId="urn:microsoft.com/office/officeart/2005/8/layout/cycle4"/>
    <dgm:cxn modelId="{4B675AEB-964F-4FB6-81B4-0260B7D1853C}" type="presParOf" srcId="{06A4BD5B-DCD5-4C36-BF11-EF54AC71565C}" destId="{BE20224A-A12F-4173-9FB5-1EEA0735BF6C}" srcOrd="0" destOrd="0" presId="urn:microsoft.com/office/officeart/2005/8/layout/cycle4"/>
    <dgm:cxn modelId="{2EA1AD0C-4B30-496A-861B-BABFC82595BF}" type="presParOf" srcId="{06A4BD5B-DCD5-4C36-BF11-EF54AC71565C}" destId="{3C4BF7D7-8313-4D10-8CA2-1ADD87223A4A}" srcOrd="1" destOrd="0" presId="urn:microsoft.com/office/officeart/2005/8/layout/cycle4"/>
    <dgm:cxn modelId="{64BFF20D-423E-4396-B5AD-4A5AB1676701}" type="presParOf" srcId="{0EFB25AD-4FA6-4857-9A8C-FE4BAC181BA9}" destId="{F538580E-2749-4AFB-B4E1-6F578D8DB763}" srcOrd="2" destOrd="0" presId="urn:microsoft.com/office/officeart/2005/8/layout/cycle4"/>
    <dgm:cxn modelId="{D57602FD-35AA-4814-9958-C61E2C6F14ED}" type="presParOf" srcId="{F538580E-2749-4AFB-B4E1-6F578D8DB763}" destId="{1649EB0A-A9CA-4D8C-B1B4-030791B6A57D}" srcOrd="0" destOrd="0" presId="urn:microsoft.com/office/officeart/2005/8/layout/cycle4"/>
    <dgm:cxn modelId="{E77A3102-C327-484E-9F17-F5DB76CB64DD}" type="presParOf" srcId="{F538580E-2749-4AFB-B4E1-6F578D8DB763}" destId="{249002E8-4179-43A5-B581-C818B72CC079}" srcOrd="1" destOrd="0" presId="urn:microsoft.com/office/officeart/2005/8/layout/cycle4"/>
    <dgm:cxn modelId="{9920A7C2-6C77-476E-AD97-3CEE90AEEE21}" type="presParOf" srcId="{0EFB25AD-4FA6-4857-9A8C-FE4BAC181BA9}" destId="{835D7958-9F8C-4468-A8AD-94313C42264D}" srcOrd="3" destOrd="0" presId="urn:microsoft.com/office/officeart/2005/8/layout/cycle4"/>
    <dgm:cxn modelId="{D6634159-4EB0-478F-8F35-1E55DBA1E408}" type="presParOf" srcId="{835D7958-9F8C-4468-A8AD-94313C42264D}" destId="{956DEA99-32D3-4624-A676-2EE0C268B8D5}" srcOrd="0" destOrd="0" presId="urn:microsoft.com/office/officeart/2005/8/layout/cycle4"/>
    <dgm:cxn modelId="{D299E924-3BD4-444F-9371-FDE82E11FE34}" type="presParOf" srcId="{835D7958-9F8C-4468-A8AD-94313C42264D}" destId="{BEE8B92B-8500-4A03-A5FD-A331BF7110C5}" srcOrd="1" destOrd="0" presId="urn:microsoft.com/office/officeart/2005/8/layout/cycle4"/>
    <dgm:cxn modelId="{15FBDDC3-1646-4652-942E-E008D8DEEA7A}" type="presParOf" srcId="{0EFB25AD-4FA6-4857-9A8C-FE4BAC181BA9}" destId="{1D074369-EC0C-4B6C-9410-FA741438D6D6}" srcOrd="4" destOrd="0" presId="urn:microsoft.com/office/officeart/2005/8/layout/cycle4"/>
    <dgm:cxn modelId="{0C975042-1AB3-4B52-ADBC-52CA44FC59EF}" type="presParOf" srcId="{2D902E66-A2D6-4B95-9930-71D87413114C}" destId="{FA41EBB9-2F60-42A3-A3F9-A54A3B06A012}" srcOrd="1" destOrd="0" presId="urn:microsoft.com/office/officeart/2005/8/layout/cycle4"/>
    <dgm:cxn modelId="{4AA6C6F1-F4E0-47F7-AE66-9D670B847638}" type="presParOf" srcId="{FA41EBB9-2F60-42A3-A3F9-A54A3B06A012}" destId="{CADB8725-530F-4B97-BDFF-15AC2F73083F}" srcOrd="0" destOrd="0" presId="urn:microsoft.com/office/officeart/2005/8/layout/cycle4"/>
    <dgm:cxn modelId="{72417FD9-A2B9-4F7E-9DB6-B10D5F3A6A15}" type="presParOf" srcId="{FA41EBB9-2F60-42A3-A3F9-A54A3B06A012}" destId="{3D9E5645-14C4-4FEB-A10E-A81E4A5B46CD}" srcOrd="1" destOrd="0" presId="urn:microsoft.com/office/officeart/2005/8/layout/cycle4"/>
    <dgm:cxn modelId="{96DE768A-BEF7-4BD8-98B7-FD509B02F8CB}" type="presParOf" srcId="{FA41EBB9-2F60-42A3-A3F9-A54A3B06A012}" destId="{BAAD9252-0B21-42A3-A6CF-F7A93FD183BF}" srcOrd="2" destOrd="0" presId="urn:microsoft.com/office/officeart/2005/8/layout/cycle4"/>
    <dgm:cxn modelId="{54940E8A-7002-4ACA-A98A-9AE324947D43}" type="presParOf" srcId="{FA41EBB9-2F60-42A3-A3F9-A54A3B06A012}" destId="{BC665B5F-0A13-46C5-BEF2-5B92B9F5EED8}" srcOrd="3" destOrd="0" presId="urn:microsoft.com/office/officeart/2005/8/layout/cycle4"/>
    <dgm:cxn modelId="{1ED3EA24-75C0-47A7-A987-CA8385C1226D}" type="presParOf" srcId="{FA41EBB9-2F60-42A3-A3F9-A54A3B06A012}" destId="{87F8FC87-D846-4E8E-A79F-B459FF3F4B64}" srcOrd="4" destOrd="0" presId="urn:microsoft.com/office/officeart/2005/8/layout/cycle4"/>
    <dgm:cxn modelId="{D55D11DB-A02A-4471-B556-66F1C08CFA20}" type="presParOf" srcId="{2D902E66-A2D6-4B95-9930-71D87413114C}" destId="{6EDCD71F-40F3-4920-BE1E-793585E92FF9}" srcOrd="2" destOrd="0" presId="urn:microsoft.com/office/officeart/2005/8/layout/cycle4"/>
    <dgm:cxn modelId="{800C87A3-F222-4B48-802B-88C830F705EB}" type="presParOf" srcId="{2D902E66-A2D6-4B95-9930-71D87413114C}" destId="{9CDDC0EA-7FD5-4CBA-823D-7623B6090D2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9EB0A-A9CA-4D8C-B1B4-030791B6A57D}">
      <dsp:nvSpPr>
        <dsp:cNvPr id="0" name=""/>
        <dsp:cNvSpPr/>
      </dsp:nvSpPr>
      <dsp:spPr>
        <a:xfrm>
          <a:off x="4890859" y="3672408"/>
          <a:ext cx="2667896" cy="1728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b="1" i="1" kern="1200" dirty="0" smtClean="0">
              <a:ln w="50800"/>
              <a:solidFill>
                <a:schemeClr val="tx2"/>
              </a:solidFill>
              <a:latin typeface="+mj-lt"/>
              <a:ea typeface="Tahoma" pitchFamily="34" charset="0"/>
              <a:cs typeface="Tahoma" pitchFamily="34" charset="0"/>
            </a:rPr>
            <a:t>Engagement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b="1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Commitment</a:t>
          </a:r>
          <a:endParaRPr lang="fr-FR" sz="700" b="1" i="1" kern="1200" dirty="0" smtClean="0">
            <a:ln w="50800"/>
            <a:solidFill>
              <a:srgbClr val="FF0000"/>
            </a:solidFill>
            <a:latin typeface="+mj-lt"/>
            <a:ea typeface="Tahoma" pitchFamily="34" charset="0"/>
            <a:cs typeface="Tahoma" pitchFamily="34" charset="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b="0" i="1" kern="1200" dirty="0" smtClean="0">
              <a:ln w="50800"/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rPr>
            <a:t>Nous nous sommes engagés à fournir à nos clients des produits et services de qualité.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b="0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We</a:t>
          </a:r>
          <a:r>
            <a:rPr lang="fr-FR" sz="700" b="0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are </a:t>
          </a:r>
          <a:r>
            <a:rPr lang="fr-FR" sz="700" b="0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committed</a:t>
          </a:r>
          <a:r>
            <a:rPr lang="fr-FR" sz="700" b="0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to </a:t>
          </a:r>
          <a:r>
            <a:rPr lang="fr-FR" sz="700" b="0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providing</a:t>
          </a:r>
          <a:r>
            <a:rPr lang="fr-FR" sz="700" b="0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fr-FR" sz="700" b="0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our</a:t>
          </a:r>
          <a:r>
            <a:rPr lang="fr-FR" sz="700" b="0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fr-FR" sz="700" b="0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customers</a:t>
          </a:r>
          <a:r>
            <a:rPr lang="fr-FR" sz="700" b="0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fr-FR" sz="700" b="0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with</a:t>
          </a:r>
          <a:r>
            <a:rPr lang="fr-FR" sz="700" b="0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fr-FR" sz="700" b="0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quality</a:t>
          </a:r>
          <a:r>
            <a:rPr lang="fr-FR" sz="700" b="0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fr-FR" sz="700" b="0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products</a:t>
          </a:r>
          <a:r>
            <a:rPr lang="fr-FR" sz="700" b="0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and services.</a:t>
          </a:r>
        </a:p>
      </dsp:txBody>
      <dsp:txXfrm>
        <a:off x="5729191" y="4142419"/>
        <a:ext cx="1791601" cy="1220218"/>
      </dsp:txXfrm>
    </dsp:sp>
    <dsp:sp modelId="{956DEA99-32D3-4624-A676-2EE0C268B8D5}">
      <dsp:nvSpPr>
        <dsp:cNvPr id="0" name=""/>
        <dsp:cNvSpPr/>
      </dsp:nvSpPr>
      <dsp:spPr>
        <a:xfrm>
          <a:off x="316433" y="3672408"/>
          <a:ext cx="3110980" cy="1728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b="1" i="1" kern="1200" dirty="0" smtClean="0">
              <a:ln w="50800"/>
              <a:solidFill>
                <a:schemeClr val="tx2"/>
              </a:solidFill>
              <a:latin typeface="+mj-lt"/>
              <a:ea typeface="Tahoma" pitchFamily="34" charset="0"/>
              <a:cs typeface="Tahoma" pitchFamily="34" charset="0"/>
            </a:rPr>
            <a:t>Esprit d’équipe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b="1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Team spirit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b="0" i="1" kern="1200" dirty="0" smtClean="0">
              <a:ln w="50800"/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rPr>
            <a:t>La cohésion de nos équipes est gage d’efficacité sur les projets qui nous sont confiés.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b="0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The </a:t>
          </a:r>
          <a:r>
            <a:rPr lang="fr-FR" sz="700" b="0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cohesion</a:t>
          </a:r>
          <a:r>
            <a:rPr lang="fr-FR" sz="700" b="0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of </a:t>
          </a:r>
          <a:r>
            <a:rPr lang="fr-FR" sz="700" b="0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our</a:t>
          </a:r>
          <a:r>
            <a:rPr lang="fr-FR" sz="700" b="0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teams </a:t>
          </a:r>
          <a:r>
            <a:rPr lang="fr-FR" sz="700" b="0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is</a:t>
          </a:r>
          <a:r>
            <a:rPr lang="fr-FR" sz="700" b="0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a </a:t>
          </a:r>
          <a:r>
            <a:rPr lang="fr-FR" sz="700" b="0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guarantee</a:t>
          </a:r>
          <a:r>
            <a:rPr lang="fr-FR" sz="700" b="0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of </a:t>
          </a:r>
          <a:r>
            <a:rPr lang="fr-FR" sz="700" b="0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efficiency</a:t>
          </a:r>
          <a:r>
            <a:rPr lang="fr-FR" sz="700" b="0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on the </a:t>
          </a:r>
          <a:r>
            <a:rPr lang="fr-FR" sz="700" b="0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projects</a:t>
          </a:r>
          <a:r>
            <a:rPr lang="fr-FR" sz="700" b="0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fr-FR" sz="700" b="0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entrusted</a:t>
          </a:r>
          <a:r>
            <a:rPr lang="fr-FR" sz="700" b="0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to us.</a:t>
          </a:r>
        </a:p>
      </dsp:txBody>
      <dsp:txXfrm>
        <a:off x="354396" y="4142419"/>
        <a:ext cx="2101760" cy="1220218"/>
      </dsp:txXfrm>
    </dsp:sp>
    <dsp:sp modelId="{BE20224A-A12F-4173-9FB5-1EEA0735BF6C}">
      <dsp:nvSpPr>
        <dsp:cNvPr id="0" name=""/>
        <dsp:cNvSpPr/>
      </dsp:nvSpPr>
      <dsp:spPr>
        <a:xfrm>
          <a:off x="4890859" y="0"/>
          <a:ext cx="2667896" cy="1728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b="1" i="1" kern="1200" dirty="0" smtClean="0">
              <a:ln w="50800"/>
              <a:solidFill>
                <a:schemeClr val="tx2"/>
              </a:solidFill>
              <a:latin typeface="+mj-lt"/>
              <a:ea typeface="Tahoma" pitchFamily="34" charset="0"/>
              <a:cs typeface="Tahoma" pitchFamily="34" charset="0"/>
            </a:rPr>
            <a:t>Excellence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b="1" i="1" kern="1200" dirty="0" smtClean="0">
              <a:ln w="50800"/>
              <a:solidFill>
                <a:srgbClr val="FF0000"/>
              </a:solidFill>
              <a:ea typeface="Tahoma" pitchFamily="34" charset="0"/>
              <a:cs typeface="Tahoma" pitchFamily="34" charset="0"/>
            </a:rPr>
            <a:t>Excellence</a:t>
          </a:r>
          <a:endParaRPr lang="fr-FR" sz="700" b="1" i="1" kern="1200" dirty="0" smtClean="0">
            <a:ln w="50800"/>
            <a:solidFill>
              <a:srgbClr val="FF0000"/>
            </a:solidFill>
            <a:latin typeface="+mj-lt"/>
            <a:ea typeface="Tahoma" pitchFamily="34" charset="0"/>
            <a:cs typeface="Tahoma" pitchFamily="34" charset="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b="1" i="1" kern="1200" dirty="0" smtClean="0">
              <a:ln w="50800"/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rPr>
            <a:t>Nous visons toujours </a:t>
          </a:r>
          <a:r>
            <a:rPr lang="fr-FR" sz="700" b="0" i="1" kern="1200" dirty="0" smtClean="0">
              <a:ln w="50800"/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rPr>
            <a:t>l’excellence</a:t>
          </a:r>
          <a:r>
            <a:rPr lang="fr-FR" sz="700" b="1" i="1" kern="1200" dirty="0" smtClean="0">
              <a:ln w="50800"/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rPr>
            <a:t> dans les services que nous fournissons à nos clients.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b="0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We</a:t>
          </a:r>
          <a:r>
            <a:rPr lang="fr-FR" sz="700" b="0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fr-FR" sz="700" b="0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always</a:t>
          </a:r>
          <a:r>
            <a:rPr lang="fr-FR" sz="700" b="0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fr-FR" sz="700" b="0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strive</a:t>
          </a:r>
          <a:r>
            <a:rPr lang="fr-FR" sz="700" b="0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for excellence in the services </a:t>
          </a:r>
          <a:r>
            <a:rPr lang="fr-FR" sz="700" b="0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we</a:t>
          </a:r>
          <a:r>
            <a:rPr lang="fr-FR" sz="700" b="0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fr-FR" sz="700" b="0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provide</a:t>
          </a:r>
          <a:r>
            <a:rPr lang="fr-FR" sz="700" b="0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to </a:t>
          </a:r>
          <a:r>
            <a:rPr lang="fr-FR" sz="700" b="0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our</a:t>
          </a:r>
          <a:r>
            <a:rPr lang="fr-FR" sz="700" b="0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 </a:t>
          </a:r>
          <a:r>
            <a:rPr lang="fr-FR" sz="700" b="0" i="1" kern="1200" dirty="0" err="1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customers</a:t>
          </a:r>
          <a:r>
            <a:rPr lang="fr-FR" sz="700" b="0" i="1" kern="1200" dirty="0" smtClean="0">
              <a:ln w="50800"/>
              <a:solidFill>
                <a:schemeClr val="tx1"/>
              </a:solidFill>
              <a:latin typeface="+mj-lt"/>
              <a:ea typeface="Tahoma" pitchFamily="34" charset="0"/>
              <a:cs typeface="Tahoma" pitchFamily="34" charset="0"/>
            </a:rPr>
            <a:t>.</a:t>
          </a:r>
        </a:p>
      </dsp:txBody>
      <dsp:txXfrm>
        <a:off x="5729191" y="37963"/>
        <a:ext cx="1791601" cy="1220218"/>
      </dsp:txXfrm>
    </dsp:sp>
    <dsp:sp modelId="{6664BE73-4370-4308-9E2C-4FD42E72DE3A}">
      <dsp:nvSpPr>
        <dsp:cNvPr id="0" name=""/>
        <dsp:cNvSpPr/>
      </dsp:nvSpPr>
      <dsp:spPr>
        <a:xfrm>
          <a:off x="218108" y="288029"/>
          <a:ext cx="3307631" cy="1152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b="1" i="1" kern="1200" dirty="0" smtClean="0">
              <a:ln w="50800"/>
              <a:solidFill>
                <a:schemeClr val="tx2"/>
              </a:solidFill>
              <a:latin typeface="+mj-lt"/>
              <a:ea typeface="Tahoma" pitchFamily="34" charset="0"/>
              <a:cs typeface="Tahoma" pitchFamily="34" charset="0"/>
            </a:rPr>
            <a:t>Innovation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b="1" i="1" kern="1200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rPr>
            <a:t>Innovation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Nous œuvrons pour la construction de bateaux toujours plus innovants susceptibles de répondre efficacement aux besoins de nos clients.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err="1" smtClean="0">
              <a:solidFill>
                <a:srgbClr val="FF0000"/>
              </a:solidFill>
            </a:rPr>
            <a:t>We</a:t>
          </a:r>
          <a:r>
            <a:rPr lang="fr-FR" sz="700" kern="1200" dirty="0" smtClean="0">
              <a:solidFill>
                <a:srgbClr val="FF0000"/>
              </a:solidFill>
            </a:rPr>
            <a:t> </a:t>
          </a:r>
          <a:r>
            <a:rPr lang="fr-FR" sz="700" kern="1200" dirty="0" err="1" smtClean="0">
              <a:solidFill>
                <a:srgbClr val="FF0000"/>
              </a:solidFill>
            </a:rPr>
            <a:t>strive</a:t>
          </a:r>
          <a:r>
            <a:rPr lang="fr-FR" sz="700" kern="1200" dirty="0" smtClean="0">
              <a:solidFill>
                <a:srgbClr val="FF0000"/>
              </a:solidFill>
            </a:rPr>
            <a:t> to </a:t>
          </a:r>
          <a:r>
            <a:rPr lang="fr-FR" sz="700" kern="1200" dirty="0" err="1" smtClean="0">
              <a:solidFill>
                <a:srgbClr val="FF0000"/>
              </a:solidFill>
            </a:rPr>
            <a:t>build</a:t>
          </a:r>
          <a:r>
            <a:rPr lang="fr-FR" sz="700" kern="1200" dirty="0" smtClean="0">
              <a:solidFill>
                <a:srgbClr val="FF0000"/>
              </a:solidFill>
            </a:rPr>
            <a:t> </a:t>
          </a:r>
          <a:r>
            <a:rPr lang="fr-FR" sz="700" kern="1200" dirty="0" err="1" smtClean="0">
              <a:solidFill>
                <a:srgbClr val="FF0000"/>
              </a:solidFill>
            </a:rPr>
            <a:t>ever</a:t>
          </a:r>
          <a:r>
            <a:rPr lang="fr-FR" sz="700" kern="1200" dirty="0" smtClean="0">
              <a:solidFill>
                <a:srgbClr val="FF0000"/>
              </a:solidFill>
            </a:rPr>
            <a:t> more </a:t>
          </a:r>
          <a:r>
            <a:rPr lang="fr-FR" sz="700" kern="1200" dirty="0" err="1" smtClean="0">
              <a:solidFill>
                <a:srgbClr val="FF0000"/>
              </a:solidFill>
            </a:rPr>
            <a:t>innovative</a:t>
          </a:r>
          <a:r>
            <a:rPr lang="fr-FR" sz="700" kern="1200" dirty="0" smtClean="0">
              <a:solidFill>
                <a:srgbClr val="FF0000"/>
              </a:solidFill>
            </a:rPr>
            <a:t> </a:t>
          </a:r>
          <a:r>
            <a:rPr lang="fr-FR" sz="700" kern="1200" dirty="0" err="1" smtClean="0">
              <a:solidFill>
                <a:srgbClr val="FF0000"/>
              </a:solidFill>
            </a:rPr>
            <a:t>boats</a:t>
          </a:r>
          <a:r>
            <a:rPr lang="fr-FR" sz="700" kern="1200" dirty="0" smtClean="0">
              <a:solidFill>
                <a:srgbClr val="FF0000"/>
              </a:solidFill>
            </a:rPr>
            <a:t> to </a:t>
          </a:r>
          <a:r>
            <a:rPr lang="fr-FR" sz="700" kern="1200" dirty="0" err="1" smtClean="0">
              <a:solidFill>
                <a:srgbClr val="FF0000"/>
              </a:solidFill>
            </a:rPr>
            <a:t>meet</a:t>
          </a:r>
          <a:r>
            <a:rPr lang="fr-FR" sz="700" kern="1200" dirty="0" smtClean="0">
              <a:solidFill>
                <a:srgbClr val="FF0000"/>
              </a:solidFill>
            </a:rPr>
            <a:t> </a:t>
          </a:r>
          <a:r>
            <a:rPr lang="fr-FR" sz="700" kern="1200" dirty="0" err="1" smtClean="0">
              <a:solidFill>
                <a:srgbClr val="FF0000"/>
              </a:solidFill>
            </a:rPr>
            <a:t>our</a:t>
          </a:r>
          <a:r>
            <a:rPr lang="fr-FR" sz="700" kern="1200" dirty="0" smtClean="0">
              <a:solidFill>
                <a:srgbClr val="FF0000"/>
              </a:solidFill>
            </a:rPr>
            <a:t> </a:t>
          </a:r>
          <a:r>
            <a:rPr lang="fr-FR" sz="700" kern="1200" dirty="0" err="1" smtClean="0">
              <a:solidFill>
                <a:srgbClr val="FF0000"/>
              </a:solidFill>
            </a:rPr>
            <a:t>customers</a:t>
          </a:r>
          <a:r>
            <a:rPr lang="fr-FR" sz="700" kern="1200" dirty="0" smtClean="0">
              <a:solidFill>
                <a:srgbClr val="FF0000"/>
              </a:solidFill>
            </a:rPr>
            <a:t>’ </a:t>
          </a:r>
          <a:r>
            <a:rPr lang="fr-FR" sz="700" kern="1200" dirty="0" err="1" smtClean="0">
              <a:solidFill>
                <a:srgbClr val="FF0000"/>
              </a:solidFill>
            </a:rPr>
            <a:t>needs</a:t>
          </a:r>
          <a:r>
            <a:rPr lang="fr-FR" sz="700" kern="1200" dirty="0" smtClean="0"/>
            <a:t>.</a:t>
          </a:r>
          <a:endParaRPr lang="fr-FR" sz="700" kern="1200" dirty="0"/>
        </a:p>
      </dsp:txBody>
      <dsp:txXfrm>
        <a:off x="243417" y="313338"/>
        <a:ext cx="2264723" cy="813482"/>
      </dsp:txXfrm>
    </dsp:sp>
    <dsp:sp modelId="{CADB8725-530F-4B97-BDFF-15AC2F73083F}">
      <dsp:nvSpPr>
        <dsp:cNvPr id="0" name=""/>
        <dsp:cNvSpPr/>
      </dsp:nvSpPr>
      <dsp:spPr>
        <a:xfrm>
          <a:off x="1495966" y="307834"/>
          <a:ext cx="2338459" cy="233845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Emoticône 1</a:t>
          </a:r>
          <a:endParaRPr lang="fr-FR" sz="2300" kern="1200" dirty="0"/>
        </a:p>
      </dsp:txBody>
      <dsp:txXfrm>
        <a:off x="2180885" y="992753"/>
        <a:ext cx="1653540" cy="1653540"/>
      </dsp:txXfrm>
    </dsp:sp>
    <dsp:sp modelId="{3D9E5645-14C4-4FEB-A10E-A81E4A5B46CD}">
      <dsp:nvSpPr>
        <dsp:cNvPr id="0" name=""/>
        <dsp:cNvSpPr/>
      </dsp:nvSpPr>
      <dsp:spPr>
        <a:xfrm rot="5400000">
          <a:off x="3942438" y="307834"/>
          <a:ext cx="2338459" cy="233845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Emoticône 2</a:t>
          </a:r>
          <a:endParaRPr lang="fr-FR" sz="2300" kern="1200" dirty="0"/>
        </a:p>
      </dsp:txBody>
      <dsp:txXfrm rot="-5400000">
        <a:off x="3942438" y="992753"/>
        <a:ext cx="1653540" cy="1653540"/>
      </dsp:txXfrm>
    </dsp:sp>
    <dsp:sp modelId="{BAAD9252-0B21-42A3-A6CF-F7A93FD183BF}">
      <dsp:nvSpPr>
        <dsp:cNvPr id="0" name=""/>
        <dsp:cNvSpPr/>
      </dsp:nvSpPr>
      <dsp:spPr>
        <a:xfrm rot="10800000">
          <a:off x="3942438" y="2754306"/>
          <a:ext cx="2338459" cy="233845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Emoticône 4</a:t>
          </a:r>
          <a:endParaRPr lang="fr-FR" sz="2300" kern="1200" dirty="0"/>
        </a:p>
      </dsp:txBody>
      <dsp:txXfrm rot="10800000">
        <a:off x="3942438" y="2754306"/>
        <a:ext cx="1653540" cy="1653540"/>
      </dsp:txXfrm>
    </dsp:sp>
    <dsp:sp modelId="{BC665B5F-0A13-46C5-BEF2-5B92B9F5EED8}">
      <dsp:nvSpPr>
        <dsp:cNvPr id="0" name=""/>
        <dsp:cNvSpPr/>
      </dsp:nvSpPr>
      <dsp:spPr>
        <a:xfrm rot="16200000">
          <a:off x="1495966" y="2754306"/>
          <a:ext cx="2338459" cy="233845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Emoticône 3</a:t>
          </a:r>
          <a:endParaRPr lang="fr-FR" sz="2300" kern="1200" dirty="0"/>
        </a:p>
      </dsp:txBody>
      <dsp:txXfrm rot="5400000">
        <a:off x="2180885" y="2754306"/>
        <a:ext cx="1653540" cy="1653540"/>
      </dsp:txXfrm>
    </dsp:sp>
    <dsp:sp modelId="{6EDCD71F-40F3-4920-BE1E-793585E92FF9}">
      <dsp:nvSpPr>
        <dsp:cNvPr id="0" name=""/>
        <dsp:cNvSpPr/>
      </dsp:nvSpPr>
      <dsp:spPr>
        <a:xfrm>
          <a:off x="3484737" y="2214246"/>
          <a:ext cx="807389" cy="70207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DC0EA-7FD5-4CBA-823D-7623B6090D2D}">
      <dsp:nvSpPr>
        <dsp:cNvPr id="0" name=""/>
        <dsp:cNvSpPr/>
      </dsp:nvSpPr>
      <dsp:spPr>
        <a:xfrm rot="10800000">
          <a:off x="3484737" y="2484276"/>
          <a:ext cx="807389" cy="70207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E3662-8C6B-4A3D-B6DE-7D17FD3D0E91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CF7BC-BD91-4AE3-A6A3-4F6EA4D46C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86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A82D-B18C-4681-8ACB-3323F6C4782E}" type="datetime1">
              <a:rPr lang="fr-FR" smtClean="0"/>
              <a:t>30/01/2024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817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D266-7DC5-4E33-8C25-B30BEA802DAD}" type="datetime1">
              <a:rPr lang="fr-FR" smtClean="0"/>
              <a:t>30/01/2024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494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9CC9-2B12-443E-BF4E-AD4B54E74AD6}" type="datetime1">
              <a:rPr lang="fr-FR" smtClean="0"/>
              <a:t>30/01/2024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7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1A63-179B-406A-B8CB-7662523DDB2D}" type="datetime1">
              <a:rPr lang="fr-FR" smtClean="0"/>
              <a:t>30/01/2024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994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C3C9-C097-4A5E-BCCF-D2CB82C43CA5}" type="datetime1">
              <a:rPr lang="fr-FR" smtClean="0"/>
              <a:t>30/01/2024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33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9A2E-EC56-418C-A18F-E68D8E9F1408}" type="datetime1">
              <a:rPr lang="fr-FR" smtClean="0"/>
              <a:t>30/01/2024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714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CBB7-5C15-4540-88B6-7683A0E26C59}" type="datetime1">
              <a:rPr lang="fr-FR" smtClean="0"/>
              <a:t>30/01/2024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6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F77B9-7BB6-4C0F-96AB-7157A734F9D5}" type="datetime1">
              <a:rPr lang="fr-FR" smtClean="0"/>
              <a:t>30/01/2024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890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50AC-C71A-4D0B-A060-DE171019C4AC}" type="datetime1">
              <a:rPr lang="fr-FR" smtClean="0"/>
              <a:t>30/01/2024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671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BE-9205-403D-9FDC-1E5691F88EA1}" type="datetime1">
              <a:rPr lang="fr-FR" smtClean="0"/>
              <a:t>30/01/2024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562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6F12-38D3-4A06-BE5C-7374F196B92C}" type="datetime1">
              <a:rPr lang="fr-FR" smtClean="0"/>
              <a:t>30/01/2024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716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96745-1287-4963-B1E9-5C55CCFABE23}" type="datetime1">
              <a:rPr lang="fr-FR" smtClean="0"/>
              <a:t>30/01/2024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668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20121" y="2248996"/>
            <a:ext cx="79984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Bro</a:t>
            </a:r>
            <a:r>
              <a:rPr lang="fr-FR" sz="6600" b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chure</a:t>
            </a:r>
            <a:r>
              <a:rPr lang="fr-FR" sz="6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20</a:t>
            </a:r>
            <a:r>
              <a:rPr lang="fr-FR" sz="6600" b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24</a:t>
            </a:r>
            <a:r>
              <a:rPr lang="fr-FR" sz="6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5600" y="4972526"/>
            <a:ext cx="691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solidFill>
                  <a:schemeClr val="tx2"/>
                </a:solidFill>
              </a:rPr>
              <a:t>« Une </a:t>
            </a:r>
            <a:r>
              <a:rPr lang="fr-FR" b="1" i="1" dirty="0">
                <a:solidFill>
                  <a:schemeClr val="tx2"/>
                </a:solidFill>
              </a:rPr>
              <a:t>solution locale pour tous vos projets </a:t>
            </a:r>
            <a:r>
              <a:rPr lang="fr-FR" b="1" i="1" dirty="0" smtClean="0">
                <a:solidFill>
                  <a:schemeClr val="tx2"/>
                </a:solidFill>
              </a:rPr>
              <a:t>maritimes. » </a:t>
            </a:r>
            <a:endParaRPr lang="fr-FR" i="1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5" y="260648"/>
            <a:ext cx="1961285" cy="19827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3932" y="3789040"/>
            <a:ext cx="71961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n w="50800"/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ATELIER NAVAL DE L’ESTUAIRE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5600" y="5344800"/>
            <a:ext cx="691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 smtClean="0">
                <a:solidFill>
                  <a:srgbClr val="FF0000"/>
                </a:solidFill>
              </a:rPr>
              <a:t>« A local solution for all </a:t>
            </a:r>
            <a:r>
              <a:rPr lang="fr-FR" b="1" i="1" dirty="0" err="1" smtClean="0">
                <a:solidFill>
                  <a:srgbClr val="FF0000"/>
                </a:solidFill>
              </a:rPr>
              <a:t>your</a:t>
            </a:r>
            <a:r>
              <a:rPr lang="fr-FR" b="1" i="1" dirty="0" smtClean="0">
                <a:solidFill>
                  <a:srgbClr val="FF0000"/>
                </a:solidFill>
              </a:rPr>
              <a:t> marine </a:t>
            </a:r>
            <a:r>
              <a:rPr lang="fr-FR" b="1" i="1" dirty="0" err="1" smtClean="0">
                <a:solidFill>
                  <a:srgbClr val="FF0000"/>
                </a:solidFill>
              </a:rPr>
              <a:t>projects</a:t>
            </a:r>
            <a:r>
              <a:rPr lang="fr-FR" b="1" i="1" dirty="0">
                <a:solidFill>
                  <a:srgbClr val="FF0000"/>
                </a:solidFill>
              </a:rPr>
              <a:t>.</a:t>
            </a:r>
            <a:r>
              <a:rPr lang="fr-FR" b="1" i="1" dirty="0" smtClean="0">
                <a:solidFill>
                  <a:srgbClr val="FF0000"/>
                </a:solidFill>
              </a:rPr>
              <a:t> » </a:t>
            </a:r>
            <a:endParaRPr lang="fr-F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173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782" y="113583"/>
            <a:ext cx="7998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Notre Présentation / </a:t>
            </a:r>
            <a:r>
              <a:rPr lang="fr-FR" sz="24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Our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980643" cy="991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782" y="2367458"/>
            <a:ext cx="7998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Notre Mission / </a:t>
            </a:r>
            <a:r>
              <a:rPr lang="fr-FR" sz="24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Our Mission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782" y="3719934"/>
            <a:ext cx="7998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Notre Vision / </a:t>
            </a:r>
            <a:r>
              <a:rPr lang="fr-FR" sz="24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Our Vision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782" y="476672"/>
            <a:ext cx="79984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Créé en 2022, l’ATELIER NAVAL DE L’ESTUAIRE est une startup de droit Camerounais qui est spécialisée dans la construction de bateaux </a:t>
            </a:r>
            <a:r>
              <a:rPr lang="fr-FR" sz="1600" b="1" i="1" dirty="0">
                <a:ln w="50800"/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sécurisés et performants </a:t>
            </a: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. Notre équipe, constituée de jeunes ingénieurs expérimentés et passionnés  par le domaine maritime, est disponible pour vous servir.</a:t>
            </a:r>
          </a:p>
          <a:p>
            <a:pPr algn="just"/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Founded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in 2022, ATELIER NAVAL DE L’ESTUAIRE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is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a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cameroonian-registered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start-up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specializing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in the construction of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safe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high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-performance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boats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. Our team, made up of 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young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experienced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engineers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with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a passion for the maritime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field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is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available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to serve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you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782" y="2714724"/>
            <a:ext cx="79984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Valoriser le savoir-faire local pour la construction de bateaux sécurisés et performants correspondant à des besoins identifiés et respectant les utilisations locales.</a:t>
            </a:r>
          </a:p>
          <a:p>
            <a:pPr algn="just"/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Promote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local know-how to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build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safe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,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high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performance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boats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that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meet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identified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needs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and respect local uses.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782" y="4079974"/>
            <a:ext cx="79984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Rendre plus attractif le patrimoine fluviomaritime des pays de la sous-région CEMAC au travers des solutions flottantes que nous proposons.</a:t>
            </a:r>
          </a:p>
          <a:p>
            <a:pPr algn="just"/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Enhance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the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attractiveness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of the CEMAC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sub-region’s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fluviomaritime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heritage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through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the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floating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solutions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we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propose.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4287" y="5157192"/>
            <a:ext cx="7998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84475" algn="l"/>
              </a:tabLst>
            </a:pPr>
            <a:r>
              <a:rPr lang="fr-FR" sz="24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Nos Valeurs / </a:t>
            </a:r>
            <a:r>
              <a:rPr lang="fr-FR" sz="24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Our Values</a:t>
            </a:r>
          </a:p>
        </p:txBody>
      </p:sp>
      <p:sp>
        <p:nvSpPr>
          <p:cNvPr id="2" name="Flèche vers le bas 1"/>
          <p:cNvSpPr/>
          <p:nvPr/>
        </p:nvSpPr>
        <p:spPr>
          <a:xfrm>
            <a:off x="1979712" y="5618857"/>
            <a:ext cx="504056" cy="762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504863" y="6212051"/>
            <a:ext cx="22372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(voir la diapo suivante)</a:t>
            </a:r>
            <a:endParaRPr lang="fr-FR" sz="1600" b="1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734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980643" cy="991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782" y="217089"/>
            <a:ext cx="7998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Nos Valeurs / </a:t>
            </a:r>
            <a:r>
              <a:rPr lang="fr-FR" sz="24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Our Values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775462448"/>
              </p:ext>
            </p:extLst>
          </p:nvPr>
        </p:nvGraphicFramePr>
        <p:xfrm>
          <a:off x="154585" y="980728"/>
          <a:ext cx="77768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70027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782" y="113583"/>
            <a:ext cx="7998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Nos Services / </a:t>
            </a:r>
            <a:r>
              <a:rPr lang="fr-FR" sz="24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Our Services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980643" cy="991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782" y="1134190"/>
            <a:ext cx="452821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              Conception et Construction de bateaux </a:t>
            </a:r>
          </a:p>
          <a:p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              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Boat design and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Boatbuilding</a:t>
            </a:r>
            <a:endParaRPr lang="fr-FR" sz="1600" b="1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endParaRPr lang="fr-FR" sz="1600" b="1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fr-FR" sz="1600" b="1" i="1" dirty="0" smtClean="0">
                <a:ln w="50800"/>
                <a:latin typeface="+mj-lt"/>
                <a:ea typeface="Tahoma" pitchFamily="34" charset="0"/>
                <a:cs typeface="Tahoma" pitchFamily="34" charset="0"/>
              </a:rPr>
              <a:t>Pour tous vos projets de construction de bateaux, notre équipe vous accompagne de la phase de définition de votre cahier de charge jusqu’à la réalisation effective de votre projet.</a:t>
            </a:r>
          </a:p>
          <a:p>
            <a:pPr algn="just"/>
            <a:r>
              <a:rPr lang="en-US" sz="1600" b="1" i="1" dirty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For all your boat-building projects, our team will accompany you from the definition of your specifications to the actual completion of your project.</a:t>
            </a:r>
            <a:endParaRPr lang="fr-FR" sz="1600" b="1" i="1" dirty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31517" y="1134190"/>
            <a:ext cx="414899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      Réparation coque </a:t>
            </a:r>
          </a:p>
          <a:p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      Hull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repair</a:t>
            </a:r>
            <a:endParaRPr lang="fr-FR" sz="1600" b="1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endParaRPr lang="fr-FR" sz="1600" b="1" i="1" dirty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fr-FR" sz="1600" b="1" i="1" dirty="0">
                <a:ln w="50800"/>
                <a:latin typeface="+mj-lt"/>
                <a:ea typeface="Tahoma" pitchFamily="34" charset="0"/>
                <a:cs typeface="Tahoma" pitchFamily="34" charset="0"/>
              </a:rPr>
              <a:t>Notre équipe réalise des travaux de réparation sur les coques de vos bateaux, ainsi que sur des travaux de  réaménagement intérieur</a:t>
            </a:r>
            <a:r>
              <a:rPr lang="fr-FR" sz="1600" b="1" i="1" dirty="0" smtClean="0">
                <a:ln w="50800"/>
                <a:latin typeface="+mj-lt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r>
              <a:rPr lang="en-US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Our </a:t>
            </a:r>
            <a:r>
              <a:rPr lang="en-US" sz="1600" b="1" i="1" dirty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team carries out repair work on the hulls of your boats, as well as interior refitting.</a:t>
            </a:r>
            <a:endParaRPr lang="fr-FR" sz="1600" b="1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882" y="3941767"/>
            <a:ext cx="450911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              Fabrication d’accessoires nautiques </a:t>
            </a:r>
          </a:p>
          <a:p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             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Manufacturing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 of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nautical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accessories</a:t>
            </a:r>
            <a:endParaRPr lang="fr-FR" sz="1600" b="1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endParaRPr lang="fr-FR" sz="1600" b="1" i="1" dirty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fr-FR" sz="1600" b="1" i="1" dirty="0" smtClean="0">
                <a:ln w="50800"/>
                <a:latin typeface="+mj-lt"/>
                <a:ea typeface="Tahoma" pitchFamily="34" charset="0"/>
                <a:cs typeface="Tahoma" pitchFamily="34" charset="0"/>
              </a:rPr>
              <a:t>Nous fabriquons sur mesure des accessoires nautiques (pagaies, hélices, bittes d’amarrage, etc.) nécessaires pour exploiter au mieux vos bateaux. </a:t>
            </a:r>
          </a:p>
          <a:p>
            <a:pPr algn="just"/>
            <a:r>
              <a:rPr lang="en-US" sz="1600" b="1" i="1" dirty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We custom-make the nautical accessories (paddles, propellers, mooring bollards, etc.) you need to get the most out of your boats.</a:t>
            </a:r>
            <a:endParaRPr lang="fr-FR" sz="1600" b="1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31516" y="4084617"/>
            <a:ext cx="411248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      Formation </a:t>
            </a:r>
          </a:p>
          <a:p>
            <a:r>
              <a:rPr lang="fr-FR" sz="1600" b="1" i="1" dirty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    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Training</a:t>
            </a:r>
          </a:p>
          <a:p>
            <a:pPr algn="just"/>
            <a:r>
              <a:rPr lang="fr-FR" sz="1600" b="1" i="1" dirty="0">
                <a:ln w="50800"/>
                <a:latin typeface="+mj-lt"/>
                <a:ea typeface="Tahoma" pitchFamily="34" charset="0"/>
                <a:cs typeface="Tahoma" pitchFamily="34" charset="0"/>
              </a:rPr>
              <a:t>Nous proposons des programmes de formation aux métiers de la construction navale pour un large public (</a:t>
            </a:r>
            <a:r>
              <a:rPr lang="fr-FR" sz="1600" b="1" i="1" dirty="0" smtClean="0">
                <a:ln w="50800"/>
                <a:latin typeface="+mj-lt"/>
                <a:ea typeface="Tahoma" pitchFamily="34" charset="0"/>
                <a:cs typeface="Tahoma" pitchFamily="34" charset="0"/>
              </a:rPr>
              <a:t>sans-emplois, écoliers, étudiants</a:t>
            </a:r>
            <a:r>
              <a:rPr lang="fr-FR" sz="1600" b="1" i="1" dirty="0">
                <a:ln w="50800"/>
                <a:latin typeface="+mj-lt"/>
                <a:ea typeface="Tahoma" pitchFamily="34" charset="0"/>
                <a:cs typeface="Tahoma" pitchFamily="34" charset="0"/>
              </a:rPr>
              <a:t>, ingénieurs et/ou professionnels des métiers </a:t>
            </a:r>
            <a:r>
              <a:rPr lang="fr-FR" sz="1600" b="1" i="1" dirty="0" smtClean="0">
                <a:ln w="50800"/>
                <a:latin typeface="+mj-lt"/>
                <a:ea typeface="Tahoma" pitchFamily="34" charset="0"/>
                <a:cs typeface="Tahoma" pitchFamily="34" charset="0"/>
              </a:rPr>
              <a:t>maritimes).</a:t>
            </a:r>
            <a:endParaRPr lang="fr-FR" sz="1600" b="1" i="1" dirty="0">
              <a:ln w="50800"/>
              <a:latin typeface="+mj-lt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n-US" sz="1600" b="1" i="1" dirty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We offer training programs in shipbuilding for a wide range of people (the unemployed, schoolchildren, students, engineers and/or maritime professionals).</a:t>
            </a:r>
            <a:endParaRPr lang="fr-FR" sz="1600" b="1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" y="1108032"/>
            <a:ext cx="587759" cy="598577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00" y="1134190"/>
            <a:ext cx="579833" cy="579833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16" y="4076495"/>
            <a:ext cx="615483" cy="584187"/>
          </a:xfrm>
          <a:prstGeom prst="rect">
            <a:avLst/>
          </a:prstGeom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5" y="3934957"/>
            <a:ext cx="463289" cy="50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687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782" y="113583"/>
            <a:ext cx="7998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Nos Produits / </a:t>
            </a:r>
            <a:r>
              <a:rPr lang="fr-FR" sz="24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Our </a:t>
            </a:r>
            <a:r>
              <a:rPr lang="fr-FR" sz="24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Products</a:t>
            </a:r>
            <a:endParaRPr lang="fr-FR" sz="2400" b="1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980643" cy="991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1520" y="692696"/>
            <a:ext cx="7998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Bateaux de pêche</a:t>
            </a:r>
          </a:p>
          <a:p>
            <a:r>
              <a:rPr lang="fr-FR" sz="1600" b="1" i="1" dirty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   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Fishing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boat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3140968"/>
            <a:ext cx="7998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Bateaux de transport </a:t>
            </a:r>
          </a:p>
          <a:p>
            <a:r>
              <a:rPr lang="fr-FR" sz="1600" b="1" i="1" dirty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    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Transport boat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5013" y="3731548"/>
            <a:ext cx="63036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Bateau de transport passagers </a:t>
            </a:r>
          </a:p>
          <a:p>
            <a:r>
              <a:rPr lang="fr-FR" sz="1600" b="1" i="1" dirty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   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Passengers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boat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Bateau </a:t>
            </a:r>
            <a:r>
              <a:rPr lang="fr-FR" sz="1600" b="1" i="1" dirty="0">
                <a:ln w="50800"/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de transport </a:t>
            </a:r>
            <a:r>
              <a:rPr lang="fr-FR" sz="1600" b="1" i="1" dirty="0" smtClean="0">
                <a:ln w="50800"/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de fret </a:t>
            </a:r>
            <a:endParaRPr lang="fr-FR" sz="1600" b="1" i="1" dirty="0" smtClean="0">
              <a:ln w="50800"/>
              <a:solidFill>
                <a:schemeClr val="tx2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r>
              <a:rPr lang="fr-FR" sz="1600" b="1" i="1" dirty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   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Freight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boat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Bateau de transport mixte </a:t>
            </a:r>
          </a:p>
          <a:p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     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Mixed transport boat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0320E035-7636-CE97-DCFD-88384B7437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21452" r="30484" b="1381"/>
          <a:stretch/>
        </p:blipFill>
        <p:spPr>
          <a:xfrm>
            <a:off x="3851920" y="695516"/>
            <a:ext cx="1594738" cy="11871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495013" y="1289075"/>
            <a:ext cx="63036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Bateau de pêche  </a:t>
            </a:r>
          </a:p>
          <a:p>
            <a:r>
              <a:rPr lang="fr-FR" sz="1600" b="1" i="1" dirty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   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Passengers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boat</a:t>
            </a:r>
          </a:p>
        </p:txBody>
      </p:sp>
    </p:spTree>
    <p:extLst>
      <p:ext uri="{BB962C8B-B14F-4D97-AF65-F5344CB8AC3E}">
        <p14:creationId xmlns:p14="http://schemas.microsoft.com/office/powerpoint/2010/main" val="2845034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782" y="113583"/>
            <a:ext cx="7998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Nos Produits / </a:t>
            </a:r>
            <a:r>
              <a:rPr lang="fr-FR" sz="24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Our </a:t>
            </a:r>
            <a:r>
              <a:rPr lang="fr-FR" sz="24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Products</a:t>
            </a:r>
            <a:endParaRPr lang="fr-FR" sz="2400" b="1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980643" cy="991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6300" y="2924944"/>
            <a:ext cx="7998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Bateaux spécialisés </a:t>
            </a:r>
          </a:p>
          <a:p>
            <a:r>
              <a:rPr lang="fr-FR" sz="1600" b="1" i="1" dirty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   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Specialized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boat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5013" y="3509009"/>
            <a:ext cx="70293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Hydroglisseur (Pour la navigation sur des eaux peu profondes)</a:t>
            </a:r>
          </a:p>
          <a:p>
            <a:r>
              <a:rPr lang="fr-FR" sz="1600" b="1" i="1" dirty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   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Airboat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(For navigation in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shallow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waters)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Bateau de nettoyage </a:t>
            </a:r>
            <a:r>
              <a:rPr lang="fr-FR" sz="1600" b="1" i="1" dirty="0" smtClean="0">
                <a:ln w="50800"/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(Déchets </a:t>
            </a:r>
            <a:r>
              <a:rPr lang="fr-FR" sz="1600" b="1" i="1" dirty="0">
                <a:ln w="50800"/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plastiques, </a:t>
            </a:r>
            <a:r>
              <a:rPr lang="fr-FR" sz="1600" b="1" i="1" dirty="0" smtClean="0">
                <a:ln w="50800"/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Jacinthe, </a:t>
            </a:r>
            <a:r>
              <a:rPr lang="fr-FR" sz="1600" b="1" i="1" dirty="0">
                <a:ln w="50800"/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etc.)</a:t>
            </a: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fr-FR" sz="1600" b="1" i="1" dirty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   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Cleanup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Boat (Plastic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waste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, Jacinthe, etc.)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600" b="1" i="1" dirty="0">
                <a:ln w="50800"/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Bateau de </a:t>
            </a:r>
            <a:r>
              <a:rPr lang="fr-FR" sz="1600" b="1" i="1" dirty="0" smtClean="0">
                <a:ln w="50800"/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patrouille </a:t>
            </a:r>
            <a:endParaRPr lang="fr-FR" sz="1600" b="1" i="1" dirty="0">
              <a:ln w="50800"/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r>
              <a:rPr lang="fr-FR" sz="1600" b="1" i="1" dirty="0">
                <a:ln w="50800"/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    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Patrol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i="1" smtClean="0">
                <a:ln w="50800"/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Boat </a:t>
            </a:r>
            <a:endParaRPr lang="fr-FR" sz="1600" b="1" i="1" dirty="0">
              <a:ln w="50800"/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2043" y="947280"/>
            <a:ext cx="7998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Bateaux de plaisance </a:t>
            </a:r>
          </a:p>
          <a:p>
            <a:r>
              <a:rPr lang="fr-FR" sz="1600" b="1" i="1" dirty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   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Pleisure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boat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0756" y="1559694"/>
            <a:ext cx="39992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Bateau Restaurant </a:t>
            </a:r>
          </a:p>
          <a:p>
            <a:r>
              <a:rPr lang="fr-FR" sz="1600" b="1" i="1" dirty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    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Restaurant boat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Bateau Maison </a:t>
            </a:r>
          </a:p>
          <a:p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     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House boat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29" y="1412776"/>
            <a:ext cx="1599498" cy="8138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249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782" y="113583"/>
            <a:ext cx="7998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Nos Projets / </a:t>
            </a:r>
            <a:r>
              <a:rPr lang="fr-FR" sz="24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Our </a:t>
            </a:r>
            <a:r>
              <a:rPr lang="fr-FR" sz="24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Projects</a:t>
            </a:r>
            <a:endParaRPr lang="fr-FR" sz="2400" b="1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980643" cy="991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36512" y="661176"/>
            <a:ext cx="7998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Projet Bateau de plaisance rapide</a:t>
            </a:r>
          </a:p>
          <a:p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     Runabout Project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36512" y="1916832"/>
            <a:ext cx="7998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Projet Hydroglisseur</a:t>
            </a:r>
          </a:p>
          <a:p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    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Airboat</a:t>
            </a:r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Project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36512" y="4437112"/>
            <a:ext cx="7998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1600" b="1" i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Projet de Reconversion d’un bateau</a:t>
            </a:r>
          </a:p>
          <a:p>
            <a:r>
              <a:rPr lang="fr-FR" sz="16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      Boat conversion </a:t>
            </a:r>
            <a:r>
              <a:rPr lang="fr-FR" sz="16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project</a:t>
            </a:r>
            <a:endParaRPr lang="fr-FR" sz="1600" b="1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HP\Desktop\business plan pour la construction d'un atelier naval\PROJET ANE SARL\02 DOSSIER TECHNIQUE\[00] PROJET ANE 202X\PROJET ANE 2023\[230320] Projet de construction Airboat\IMG-20230719-WA0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 t="21009" r="17264" b="20026"/>
          <a:stretch/>
        </p:blipFill>
        <p:spPr bwMode="auto">
          <a:xfrm>
            <a:off x="683568" y="2618447"/>
            <a:ext cx="1760634" cy="181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business plan pour la construction d'un atelier naval\PROJET ANE SARL\02 DOSSIER TECHNIQUE\[00] PROJET ANE 202X\PROJET ANE 2023\[230320] Projet de construction Airboat\IMG-20230713-WA00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2" t="27530" b="7135"/>
          <a:stretch/>
        </p:blipFill>
        <p:spPr bwMode="auto">
          <a:xfrm>
            <a:off x="2915815" y="2618447"/>
            <a:ext cx="1710227" cy="181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business plan pour la construction d'un atelier naval\PROJET ANE SARL\02 DOSSIER TECHNIQUE\[00] PROJET ANE 202X\PROJET ANE 2023\[230320] Projet de construction Airboat\IMG-20230719-WA009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8" t="20627" r="18627" b="10613"/>
          <a:stretch/>
        </p:blipFill>
        <p:spPr bwMode="auto">
          <a:xfrm>
            <a:off x="5004048" y="2626155"/>
            <a:ext cx="1201623" cy="181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03" y="1014056"/>
            <a:ext cx="1103843" cy="9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92" y="1021575"/>
            <a:ext cx="611360" cy="96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53" y="1014056"/>
            <a:ext cx="1169150" cy="9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21574"/>
            <a:ext cx="2263514" cy="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310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782" y="113583"/>
            <a:ext cx="7998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Nos Partenaires / </a:t>
            </a:r>
            <a:r>
              <a:rPr lang="fr-FR" sz="24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Our </a:t>
            </a:r>
            <a:r>
              <a:rPr lang="fr-FR" sz="2400" b="1" i="1" dirty="0" err="1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Partners</a:t>
            </a:r>
            <a:endParaRPr lang="fr-FR" sz="2400" b="1" i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980643" cy="991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536" y="1114534"/>
            <a:ext cx="1080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MINESUP</a:t>
            </a:r>
            <a:endParaRPr lang="fr-FR" sz="1600" b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1720" y="1114534"/>
            <a:ext cx="1080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ENSPD</a:t>
            </a:r>
            <a:endParaRPr lang="fr-FR" sz="1600" b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9872" y="1114534"/>
            <a:ext cx="1080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CINCUB3</a:t>
            </a:r>
            <a:endParaRPr lang="fr-FR" sz="1600" b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8024" y="1114534"/>
            <a:ext cx="23042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UNIVERSITE DE DOUALA</a:t>
            </a:r>
            <a:endParaRPr lang="fr-FR" sz="1600" b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9872" y="1933334"/>
            <a:ext cx="2952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GENERAL ENGINEERING OFFICE</a:t>
            </a:r>
            <a:endParaRPr lang="fr-FR" sz="1600" b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1938318"/>
            <a:ext cx="2952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HOLMETECH</a:t>
            </a:r>
            <a:endParaRPr lang="fr-FR" sz="1600" b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23728" y="1933334"/>
            <a:ext cx="9361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AUF</a:t>
            </a:r>
            <a:endParaRPr lang="fr-FR" sz="1600" b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5055" y="2852936"/>
            <a:ext cx="2952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MINPMEESA</a:t>
            </a:r>
            <a:endParaRPr lang="fr-FR" sz="1600" b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83768" y="2848170"/>
            <a:ext cx="2952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AFRICA TRUST CORPORATION</a:t>
            </a:r>
            <a:endParaRPr lang="fr-FR" sz="1600" b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782" y="3861048"/>
            <a:ext cx="7998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Nos Contacts / </a:t>
            </a:r>
            <a:r>
              <a:rPr lang="fr-FR" sz="2400" b="1" i="1" dirty="0" smtClean="0">
                <a:ln w="50800"/>
                <a:solidFill>
                  <a:srgbClr val="FF0000"/>
                </a:solidFill>
                <a:latin typeface="+mj-lt"/>
                <a:ea typeface="Tahoma" pitchFamily="34" charset="0"/>
                <a:cs typeface="Tahoma" pitchFamily="34" charset="0"/>
              </a:rPr>
              <a:t>Our Contacts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4509120"/>
            <a:ext cx="77768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Localisation : 150m de l’entrée </a:t>
            </a:r>
            <a:r>
              <a:rPr lang="fr-FR" sz="1600" b="1" dirty="0" err="1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Fokou</a:t>
            </a:r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dirty="0" err="1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Bonaberi</a:t>
            </a:r>
            <a:endParaRPr lang="fr-FR" sz="1600" b="1" dirty="0" smtClean="0">
              <a:ln w="50800"/>
              <a:solidFill>
                <a:schemeClr val="tx2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Site Web : www.atelier-naval.com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1" dirty="0" err="1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Webmail</a:t>
            </a:r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: contact@atelier-naval.com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Téléphone : (+237) 699 722 270 / 672 652 880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Page </a:t>
            </a:r>
            <a:r>
              <a:rPr lang="fr-FR" sz="1600" b="1" dirty="0" err="1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Linkedin</a:t>
            </a:r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: https</a:t>
            </a:r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://www.linkedin.com/company/atelier-naval-de-l-estuaire/</a:t>
            </a:r>
            <a:endParaRPr lang="fr-FR" sz="1600" b="1" dirty="0" smtClean="0">
              <a:ln w="50800"/>
              <a:solidFill>
                <a:schemeClr val="tx2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Page Facebook </a:t>
            </a:r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: </a:t>
            </a:r>
            <a:r>
              <a:rPr lang="fr-FR" sz="1600" b="1" dirty="0">
                <a:ln w="50800"/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https</a:t>
            </a:r>
            <a:r>
              <a:rPr lang="fr-FR" sz="1600" b="1" dirty="0" smtClean="0">
                <a:ln w="50800"/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://web.facebook.com/ateliernavaldelestuaire</a:t>
            </a:r>
            <a:endParaRPr lang="fr-FR" sz="1600" b="1" dirty="0" smtClean="0">
              <a:ln w="50800"/>
              <a:solidFill>
                <a:schemeClr val="tx2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Page </a:t>
            </a:r>
            <a:r>
              <a:rPr lang="fr-FR" sz="1600" b="1" dirty="0" err="1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Instagram</a:t>
            </a:r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FR" sz="1600" b="1" dirty="0" smtClean="0">
                <a:ln w="50800"/>
                <a:solidFill>
                  <a:schemeClr val="tx2"/>
                </a:solidFill>
                <a:latin typeface="+mj-lt"/>
                <a:ea typeface="Tahoma" pitchFamily="34" charset="0"/>
                <a:cs typeface="Tahoma" pitchFamily="34" charset="0"/>
              </a:rPr>
              <a:t>: www.instagram.com/atelier_naval_de_lestuaire</a:t>
            </a:r>
            <a:endParaRPr lang="fr-FR" sz="1600" b="1" dirty="0" smtClean="0">
              <a:ln w="50800"/>
              <a:solidFill>
                <a:srgbClr val="FF0000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980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777</Words>
  <Application>Microsoft Office PowerPoint</Application>
  <PresentationFormat>Affichage à l'écran (4:3)</PresentationFormat>
  <Paragraphs>117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A LA PRESENTATION  DU PROJET   LES MANGROVES DU WOURI</dc:title>
  <dc:creator>HP</dc:creator>
  <cp:lastModifiedBy>HP</cp:lastModifiedBy>
  <cp:revision>223</cp:revision>
  <dcterms:created xsi:type="dcterms:W3CDTF">2020-10-15T15:25:46Z</dcterms:created>
  <dcterms:modified xsi:type="dcterms:W3CDTF">2024-01-30T05:59:48Z</dcterms:modified>
</cp:coreProperties>
</file>